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81" r:id="rId3"/>
    <p:sldId id="283" r:id="rId4"/>
    <p:sldId id="285" r:id="rId5"/>
    <p:sldId id="280" r:id="rId6"/>
    <p:sldId id="284" r:id="rId7"/>
    <p:sldId id="286" r:id="rId8"/>
    <p:sldId id="287" r:id="rId9"/>
    <p:sldId id="288" r:id="rId10"/>
    <p:sldId id="289" r:id="rId11"/>
    <p:sldId id="290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864"/>
    <a:srgbClr val="4B6A88"/>
    <a:srgbClr val="758DA4"/>
    <a:srgbClr val="5A8DBC"/>
    <a:srgbClr val="5A82AA"/>
    <a:srgbClr val="21273B"/>
    <a:srgbClr val="F0F4FA"/>
    <a:srgbClr val="FFCDCD"/>
    <a:srgbClr val="FF9999"/>
    <a:srgbClr val="DCE5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766" autoAdjust="0"/>
  </p:normalViewPr>
  <p:slideViewPr>
    <p:cSldViewPr snapToGrid="0">
      <p:cViewPr varScale="1">
        <p:scale>
          <a:sx n="80" d="100"/>
          <a:sy n="80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&#1057;&#1087;&#1080;&#1095;&#1077;&#1085;&#1082;&#1086;\&#1052;&#1054;\!&#1055;&#1088;&#1086;&#1074;&#1077;&#1088;&#1082;&#1080;\!!!2020\&#1052;&#1086;&#1085;&#1080;&#1090;&#1086;&#1088;&#1080;&#1085;&#1075;\2023\&#1052;&#1086;&#1085;&#1080;&#1090;&#1086;&#1088;&#1080;&#1085;&#1075;_&#1087;&#1080;&#1090;&#1072;&#1085;&#1080;&#1103;_&#1092;&#1077;&#1074;&#1088;&#1072;&#1083;&#1100;\&#1056;&#1077;&#1079;&#1091;&#1083;&#1100;&#1090;&#1072;&#1090;&#1099;_&#1084;&#1086;&#1085;&#1080;&#1090;&#1086;&#1088;&#1080;&#1085;&#1075;&#1072;\&#1044;&#1080;&#1072;&#1075;&#1088;&#1072;&#1084;&#1084;&#1072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&#1057;&#1087;&#1080;&#1095;&#1077;&#1085;&#1082;&#1086;\&#1052;&#1054;\&#1042;&#1050;&#1057;_&#1050;&#1086;&#1083;&#1083;&#1077;&#1075;&#1080;&#1103;_&#1040;&#1085;&#1072;&#1083;&#1080;&#1079;&#1099;_&#1076;&#1086;&#1082;&#1083;&#1072;&#1076;&#1099;\2022\&#1044;&#1080;&#1072;&#1075;&#1088;&#1072;&#1084;&#1084;&#1072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&#1057;&#1087;&#1080;&#1095;&#1077;&#1085;&#1082;&#1086;\&#1052;&#1054;\!&#1055;&#1088;&#1086;&#1074;&#1077;&#1088;&#1082;&#1080;\!!!2020\&#1052;&#1086;&#1085;&#1080;&#1090;&#1086;&#1088;&#1080;&#1085;&#1075;\2023\&#1052;&#1086;&#1085;&#1080;&#1090;&#1086;&#1088;&#1080;&#1085;&#1075;_&#1087;&#1080;&#1090;&#1072;&#1085;&#1080;&#1103;_&#1092;&#1077;&#1074;&#1088;&#1072;&#1083;&#1100;\&#1056;&#1077;&#1079;&#1091;&#1083;&#1100;&#1090;&#1072;&#1090;&#1099;_&#1084;&#1086;&#1085;&#1080;&#1090;&#1086;&#1088;&#1080;&#1085;&#1075;&#1072;\&#1044;&#1080;&#1072;&#1075;&#1088;&#1072;&#1084;&#1084;&#1072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1800" b="1" dirty="0">
                <a:solidFill>
                  <a:srgbClr val="203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Доля общеобразовательных организаций, имеющих в полном объеме информацию об условиях питания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фвр_2023!$F$3</c:f>
              <c:strCache>
                <c:ptCount val="1"/>
                <c:pt idx="0">
                  <c:v>Доля общеобразовательных организаций, имеющих в полном объеме информацию об условиях питания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rgbClr val="203864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фвр_2023!$B$4:$B$21</c:f>
              <c:strCache>
                <c:ptCount val="18"/>
                <c:pt idx="0">
                  <c:v>П.Осипенко</c:v>
                </c:pt>
                <c:pt idx="1">
                  <c:v>Советско-Гаванский</c:v>
                </c:pt>
                <c:pt idx="2">
                  <c:v>Солнечный</c:v>
                </c:pt>
                <c:pt idx="3">
                  <c:v>Ванинский</c:v>
                </c:pt>
                <c:pt idx="4">
                  <c:v>Верхнебуреинский</c:v>
                </c:pt>
                <c:pt idx="5">
                  <c:v>Нанайский</c:v>
                </c:pt>
                <c:pt idx="6">
                  <c:v>г. Комсомольск-на-Амуре</c:v>
                </c:pt>
                <c:pt idx="7">
                  <c:v>Охотский</c:v>
                </c:pt>
                <c:pt idx="8">
                  <c:v>Тугуро-Чумиканский</c:v>
                </c:pt>
                <c:pt idx="9">
                  <c:v>Хабаровский</c:v>
                </c:pt>
                <c:pt idx="10">
                  <c:v>Лазо</c:v>
                </c:pt>
                <c:pt idx="11">
                  <c:v>Амурский</c:v>
                </c:pt>
                <c:pt idx="12">
                  <c:v>Николаевский</c:v>
                </c:pt>
                <c:pt idx="13">
                  <c:v>г. Хабаровск</c:v>
                </c:pt>
                <c:pt idx="14">
                  <c:v>Бикинский</c:v>
                </c:pt>
                <c:pt idx="15">
                  <c:v>Аяно-Майский</c:v>
                </c:pt>
                <c:pt idx="16">
                  <c:v>Вяземский</c:v>
                </c:pt>
                <c:pt idx="17">
                  <c:v>Комсомольский</c:v>
                </c:pt>
              </c:strCache>
            </c:strRef>
          </c:cat>
          <c:val>
            <c:numRef>
              <c:f>фвр_2023!$F$4:$F$21</c:f>
              <c:numCache>
                <c:formatCode>0.0%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7.6923076923076927E-2</c:v>
                </c:pt>
                <c:pt idx="3">
                  <c:v>8.3333333333333329E-2</c:v>
                </c:pt>
                <c:pt idx="4">
                  <c:v>0.11764705882352941</c:v>
                </c:pt>
                <c:pt idx="5">
                  <c:v>0.15384615384615385</c:v>
                </c:pt>
                <c:pt idx="6">
                  <c:v>0.27777777777777779</c:v>
                </c:pt>
                <c:pt idx="7">
                  <c:v>0.2857142857142857</c:v>
                </c:pt>
                <c:pt idx="8">
                  <c:v>0.33333333333333331</c:v>
                </c:pt>
                <c:pt idx="9">
                  <c:v>0.36363636363636365</c:v>
                </c:pt>
                <c:pt idx="10">
                  <c:v>0.37931034482758619</c:v>
                </c:pt>
                <c:pt idx="11">
                  <c:v>0.47058823529411764</c:v>
                </c:pt>
                <c:pt idx="12">
                  <c:v>0.5625</c:v>
                </c:pt>
                <c:pt idx="13">
                  <c:v>0.68656716417910446</c:v>
                </c:pt>
                <c:pt idx="14">
                  <c:v>0.77777777777777779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axId val="345358640"/>
        <c:axId val="345362560"/>
      </c:barChart>
      <c:catAx>
        <c:axId val="345358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345362560"/>
        <c:crosses val="autoZero"/>
        <c:auto val="1"/>
        <c:lblAlgn val="ctr"/>
        <c:lblOffset val="100"/>
        <c:noMultiLvlLbl val="0"/>
      </c:catAx>
      <c:valAx>
        <c:axId val="345362560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345358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accent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1800" b="1" dirty="0">
                <a:solidFill>
                  <a:srgbClr val="203864"/>
                </a:solidFill>
              </a:rPr>
              <a:t>Доля общеобразовательных организаций, имеющих в полном объеме информацию об условиях питания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accent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Лист2!$E$3</c:f>
              <c:strCache>
                <c:ptCount val="1"/>
                <c:pt idx="0">
                  <c:v>Доля общеобразовательных организаций, имеющих в полном объеме информацию об условиях питания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58000"/>
                    <a:satMod val="300000"/>
                  </a:schemeClr>
                </a:gs>
                <a:gs pos="100000">
                  <a:schemeClr val="accent2">
                    <a:tint val="68000"/>
                    <a:satMod val="300000"/>
                  </a:schemeClr>
                </a:gs>
              </a:gsLst>
              <a:path path="rect">
                <a:fillToRect l="50000" t="50000" r="50000" b="50000"/>
              </a:path>
            </a:gradFill>
            <a:ln w="6350" cap="rnd" cmpd="sng" algn="ctr">
              <a:solidFill>
                <a:schemeClr val="accent2">
                  <a:lumMod val="75000"/>
                </a:schemeClr>
              </a:solidFill>
              <a:prstDash val="solid"/>
            </a:ln>
            <a:effectLst>
              <a:outerShdw blurRad="45000" dist="25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Лист2!$B$4:$B$22</c:f>
              <c:strCache>
                <c:ptCount val="19"/>
                <c:pt idx="0">
                  <c:v>Аяно-Майский</c:v>
                </c:pt>
                <c:pt idx="1">
                  <c:v>Вяземский</c:v>
                </c:pt>
                <c:pt idx="2">
                  <c:v>Комсомольский</c:v>
                </c:pt>
                <c:pt idx="3">
                  <c:v>Нанайский</c:v>
                </c:pt>
                <c:pt idx="4">
                  <c:v>Охотский</c:v>
                </c:pt>
                <c:pt idx="5">
                  <c:v>имени П. Осипенко</c:v>
                </c:pt>
                <c:pt idx="6">
                  <c:v>Советско-Гаванский</c:v>
                </c:pt>
                <c:pt idx="7">
                  <c:v>Тугуро-Чумиканский</c:v>
                </c:pt>
                <c:pt idx="8">
                  <c:v>Ванинский</c:v>
                </c:pt>
                <c:pt idx="9">
                  <c:v>Бикинский</c:v>
                </c:pt>
                <c:pt idx="10">
                  <c:v>имени Лазо</c:v>
                </c:pt>
                <c:pt idx="11">
                  <c:v>Верхнебуреинский</c:v>
                </c:pt>
                <c:pt idx="12">
                  <c:v>Хабаровский</c:v>
                </c:pt>
                <c:pt idx="13">
                  <c:v>Николаевский</c:v>
                </c:pt>
                <c:pt idx="14">
                  <c:v>г. Комсомольск-на-Амуре</c:v>
                </c:pt>
                <c:pt idx="15">
                  <c:v>Ульчский</c:v>
                </c:pt>
                <c:pt idx="16">
                  <c:v>Амурский</c:v>
                </c:pt>
                <c:pt idx="17">
                  <c:v>г. Хабаровск</c:v>
                </c:pt>
                <c:pt idx="18">
                  <c:v>Солнечный</c:v>
                </c:pt>
              </c:strCache>
            </c:strRef>
          </c:cat>
          <c:val>
            <c:numRef>
              <c:f>Лист2!$E$4:$E$22</c:f>
              <c:numCache>
                <c:formatCode>0.0%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8.3333333333333329E-2</c:v>
                </c:pt>
                <c:pt idx="9">
                  <c:v>0.1</c:v>
                </c:pt>
                <c:pt idx="10">
                  <c:v>0.10344827586206896</c:v>
                </c:pt>
                <c:pt idx="11">
                  <c:v>0.1111111111111111</c:v>
                </c:pt>
                <c:pt idx="12">
                  <c:v>0.1111111111111111</c:v>
                </c:pt>
                <c:pt idx="13">
                  <c:v>0.125</c:v>
                </c:pt>
                <c:pt idx="14">
                  <c:v>0.27777777777777779</c:v>
                </c:pt>
                <c:pt idx="15">
                  <c:v>0.31578947368421051</c:v>
                </c:pt>
                <c:pt idx="16">
                  <c:v>0.35294117647058826</c:v>
                </c:pt>
                <c:pt idx="17">
                  <c:v>0.35294117647058826</c:v>
                </c:pt>
                <c:pt idx="18">
                  <c:v>0.92307692307692313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4E4-4EA9-BA74-C5249074F6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axId val="345362168"/>
        <c:axId val="345362952"/>
      </c:barChart>
      <c:catAx>
        <c:axId val="345362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345362952"/>
        <c:crosses val="autoZero"/>
        <c:auto val="1"/>
        <c:lblAlgn val="ctr"/>
        <c:lblOffset val="100"/>
        <c:noMultiLvlLbl val="0"/>
      </c:catAx>
      <c:valAx>
        <c:axId val="345362952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345362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none" spc="20" baseline="0">
                <a:solidFill>
                  <a:srgbClr val="2038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1800" b="1">
                <a:solidFill>
                  <a:srgbClr val="203864"/>
                </a:solidFill>
              </a:rPr>
              <a:t>Доля общеобразовательных организаций, имеющих в полном объеме информацию об условиях питания</a:t>
            </a:r>
          </a:p>
        </c:rich>
      </c:tx>
      <c:layout>
        <c:manualLayout>
          <c:xMode val="edge"/>
          <c:yMode val="edge"/>
          <c:x val="0.12482328889519791"/>
          <c:y val="1.01370238272740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none" spc="20" baseline="0">
              <a:solidFill>
                <a:srgbClr val="203864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4474345388396071"/>
          <c:y val="0.1129232526724228"/>
          <c:w val="0.7126203244989926"/>
          <c:h val="0.85010518559054793"/>
        </c:manualLayout>
      </c:layout>
      <c:barChart>
        <c:barDir val="bar"/>
        <c:grouping val="clustered"/>
        <c:varyColors val="0"/>
        <c:ser>
          <c:idx val="0"/>
          <c:order val="0"/>
          <c:tx>
            <c:v>Февраль 2023 г.</c:v>
          </c:tx>
          <c:spPr>
            <a:solidFill>
              <a:srgbClr val="92D050"/>
            </a:solidFill>
            <a:ln w="9525" cap="flat" cmpd="sng" algn="ctr">
              <a:solidFill>
                <a:schemeClr val="accent6"/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сравнение!$B$4:$B$22</c:f>
              <c:strCache>
                <c:ptCount val="19"/>
                <c:pt idx="0">
                  <c:v>П.Осипенко</c:v>
                </c:pt>
                <c:pt idx="1">
                  <c:v>Советско-Гаванский</c:v>
                </c:pt>
                <c:pt idx="2">
                  <c:v>Солнечный</c:v>
                </c:pt>
                <c:pt idx="3">
                  <c:v>Ванинский</c:v>
                </c:pt>
                <c:pt idx="4">
                  <c:v>Верхнебуреинский</c:v>
                </c:pt>
                <c:pt idx="5">
                  <c:v>Нанайский</c:v>
                </c:pt>
                <c:pt idx="6">
                  <c:v>г. Комсомольск-на-Амуре</c:v>
                </c:pt>
                <c:pt idx="7">
                  <c:v>Охотский</c:v>
                </c:pt>
                <c:pt idx="8">
                  <c:v>Тугуро-Чумиканский</c:v>
                </c:pt>
                <c:pt idx="9">
                  <c:v>Хабаровский</c:v>
                </c:pt>
                <c:pt idx="10">
                  <c:v>Лазо</c:v>
                </c:pt>
                <c:pt idx="11">
                  <c:v>Амурский</c:v>
                </c:pt>
                <c:pt idx="12">
                  <c:v>Николаевский</c:v>
                </c:pt>
                <c:pt idx="13">
                  <c:v>г. Хабаровск</c:v>
                </c:pt>
                <c:pt idx="14">
                  <c:v>Бикинский</c:v>
                </c:pt>
                <c:pt idx="15">
                  <c:v>Аяно-Майский</c:v>
                </c:pt>
                <c:pt idx="16">
                  <c:v>Вяземский</c:v>
                </c:pt>
                <c:pt idx="17">
                  <c:v>Комсомольский</c:v>
                </c:pt>
                <c:pt idx="18">
                  <c:v>Ульчский</c:v>
                </c:pt>
              </c:strCache>
            </c:strRef>
          </c:cat>
          <c:val>
            <c:numRef>
              <c:f>сравнение!$C$4:$C$22</c:f>
              <c:numCache>
                <c:formatCode>0.0%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7.6923076923076927E-2</c:v>
                </c:pt>
                <c:pt idx="3">
                  <c:v>8.3333333333333329E-2</c:v>
                </c:pt>
                <c:pt idx="4">
                  <c:v>0.11764705882352941</c:v>
                </c:pt>
                <c:pt idx="5">
                  <c:v>0.15384615384615385</c:v>
                </c:pt>
                <c:pt idx="6">
                  <c:v>0.27777777777777779</c:v>
                </c:pt>
                <c:pt idx="7">
                  <c:v>0.2857142857142857</c:v>
                </c:pt>
                <c:pt idx="8">
                  <c:v>0.33333333333333331</c:v>
                </c:pt>
                <c:pt idx="9">
                  <c:v>0.36363636363636365</c:v>
                </c:pt>
                <c:pt idx="10">
                  <c:v>0.37931034482758619</c:v>
                </c:pt>
                <c:pt idx="11">
                  <c:v>0.47058823529411764</c:v>
                </c:pt>
                <c:pt idx="12">
                  <c:v>0.5625</c:v>
                </c:pt>
                <c:pt idx="13">
                  <c:v>0.68656716417910446</c:v>
                </c:pt>
                <c:pt idx="14">
                  <c:v>0.77777777777777779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</c:numCache>
            </c:numRef>
          </c:val>
        </c:ser>
        <c:ser>
          <c:idx val="1"/>
          <c:order val="1"/>
          <c:tx>
            <c:v>Сентябрь 2022 г.</c:v>
          </c:tx>
          <c:spPr>
            <a:gradFill rotWithShape="1">
              <a:gsLst>
                <a:gs pos="0">
                  <a:schemeClr val="accent2">
                    <a:tint val="65000"/>
                    <a:lumMod val="110000"/>
                  </a:schemeClr>
                </a:gs>
                <a:gs pos="88000">
                  <a:schemeClr val="accent2">
                    <a:tint val="90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rgbClr val="C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сравнение!$B$4:$B$22</c:f>
              <c:strCache>
                <c:ptCount val="19"/>
                <c:pt idx="0">
                  <c:v>П.Осипенко</c:v>
                </c:pt>
                <c:pt idx="1">
                  <c:v>Советско-Гаванский</c:v>
                </c:pt>
                <c:pt idx="2">
                  <c:v>Солнечный</c:v>
                </c:pt>
                <c:pt idx="3">
                  <c:v>Ванинский</c:v>
                </c:pt>
                <c:pt idx="4">
                  <c:v>Верхнебуреинский</c:v>
                </c:pt>
                <c:pt idx="5">
                  <c:v>Нанайский</c:v>
                </c:pt>
                <c:pt idx="6">
                  <c:v>г. Комсомольск-на-Амуре</c:v>
                </c:pt>
                <c:pt idx="7">
                  <c:v>Охотский</c:v>
                </c:pt>
                <c:pt idx="8">
                  <c:v>Тугуро-Чумиканский</c:v>
                </c:pt>
                <c:pt idx="9">
                  <c:v>Хабаровский</c:v>
                </c:pt>
                <c:pt idx="10">
                  <c:v>Лазо</c:v>
                </c:pt>
                <c:pt idx="11">
                  <c:v>Амурский</c:v>
                </c:pt>
                <c:pt idx="12">
                  <c:v>Николаевский</c:v>
                </c:pt>
                <c:pt idx="13">
                  <c:v>г. Хабаровск</c:v>
                </c:pt>
                <c:pt idx="14">
                  <c:v>Бикинский</c:v>
                </c:pt>
                <c:pt idx="15">
                  <c:v>Аяно-Майский</c:v>
                </c:pt>
                <c:pt idx="16">
                  <c:v>Вяземский</c:v>
                </c:pt>
                <c:pt idx="17">
                  <c:v>Комсомольский</c:v>
                </c:pt>
                <c:pt idx="18">
                  <c:v>Ульчский</c:v>
                </c:pt>
              </c:strCache>
            </c:strRef>
          </c:cat>
          <c:val>
            <c:numRef>
              <c:f>сравнение!$D$4:$D$22</c:f>
              <c:numCache>
                <c:formatCode>0.0%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0.92300000000000004</c:v>
                </c:pt>
                <c:pt idx="3">
                  <c:v>8.3000000000000004E-2</c:v>
                </c:pt>
                <c:pt idx="4">
                  <c:v>0.111</c:v>
                </c:pt>
                <c:pt idx="5">
                  <c:v>0</c:v>
                </c:pt>
                <c:pt idx="6">
                  <c:v>0.27800000000000002</c:v>
                </c:pt>
                <c:pt idx="7">
                  <c:v>0</c:v>
                </c:pt>
                <c:pt idx="8">
                  <c:v>0</c:v>
                </c:pt>
                <c:pt idx="9">
                  <c:v>0.111</c:v>
                </c:pt>
                <c:pt idx="10">
                  <c:v>0.10299999999999999</c:v>
                </c:pt>
                <c:pt idx="11">
                  <c:v>0.35299999999999998</c:v>
                </c:pt>
                <c:pt idx="12">
                  <c:v>0.125</c:v>
                </c:pt>
                <c:pt idx="13">
                  <c:v>0.35299999999999998</c:v>
                </c:pt>
                <c:pt idx="14">
                  <c:v>0.1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0.316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7"/>
        <c:axId val="346646984"/>
        <c:axId val="346646592"/>
      </c:barChart>
      <c:catAx>
        <c:axId val="3466469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346646592"/>
        <c:crosses val="autoZero"/>
        <c:auto val="1"/>
        <c:lblAlgn val="ctr"/>
        <c:lblOffset val="100"/>
        <c:noMultiLvlLbl val="0"/>
      </c:catAx>
      <c:valAx>
        <c:axId val="346646592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346646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>
      <a:softEdge rad="50800"/>
    </a:effectLst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49BACB-FA56-437A-8579-144C8692F4E5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36C3FDAC-1CC5-4460-B191-087F4EA823F1}">
      <dgm:prSet phldrT="[Текст]"/>
      <dgm:spPr/>
      <dgm:t>
        <a:bodyPr/>
        <a:lstStyle/>
        <a:p>
          <a:pPr algn="ctr"/>
          <a:r>
            <a:rPr lang="ru-RU" dirty="0" smtClean="0">
              <a:solidFill>
                <a:schemeClr val="accent6">
                  <a:lumMod val="50000"/>
                </a:schemeClr>
              </a:solidFill>
            </a:rPr>
            <a:t>Район имени Полины Осипенко</a:t>
          </a:r>
          <a:endParaRPr lang="ru-RU" dirty="0">
            <a:solidFill>
              <a:schemeClr val="accent6">
                <a:lumMod val="50000"/>
              </a:schemeClr>
            </a:solidFill>
          </a:endParaRPr>
        </a:p>
      </dgm:t>
    </dgm:pt>
    <dgm:pt modelId="{6FF4D475-BB9D-4E09-ABB1-0A0F4B2A20AD}" type="parTrans" cxnId="{C83DC042-D284-41ED-9299-2A5C6DD63AA7}">
      <dgm:prSet/>
      <dgm:spPr/>
      <dgm:t>
        <a:bodyPr/>
        <a:lstStyle/>
        <a:p>
          <a:pPr algn="ctr"/>
          <a:endParaRPr lang="ru-RU">
            <a:solidFill>
              <a:schemeClr val="accent6">
                <a:lumMod val="50000"/>
              </a:schemeClr>
            </a:solidFill>
          </a:endParaRPr>
        </a:p>
      </dgm:t>
    </dgm:pt>
    <dgm:pt modelId="{B13779F3-4A69-461B-BF84-73F4956896FB}" type="sibTrans" cxnId="{C83DC042-D284-41ED-9299-2A5C6DD63AA7}">
      <dgm:prSet/>
      <dgm:spPr/>
      <dgm:t>
        <a:bodyPr/>
        <a:lstStyle/>
        <a:p>
          <a:pPr algn="ctr"/>
          <a:endParaRPr lang="ru-RU">
            <a:solidFill>
              <a:schemeClr val="accent6">
                <a:lumMod val="50000"/>
              </a:schemeClr>
            </a:solidFill>
          </a:endParaRPr>
        </a:p>
      </dgm:t>
    </dgm:pt>
    <dgm:pt modelId="{A7AD9CE6-0418-483F-B113-640DC6C59570}">
      <dgm:prSet phldrT="[Текст]"/>
      <dgm:spPr/>
      <dgm:t>
        <a:bodyPr/>
        <a:lstStyle/>
        <a:p>
          <a:pPr algn="ctr"/>
          <a:r>
            <a:rPr lang="ru-RU" dirty="0" smtClean="0">
              <a:solidFill>
                <a:schemeClr val="accent6">
                  <a:lumMod val="50000"/>
                </a:schemeClr>
              </a:solidFill>
            </a:rPr>
            <a:t>Советско-Гаванский район</a:t>
          </a:r>
          <a:endParaRPr lang="ru-RU" dirty="0">
            <a:solidFill>
              <a:schemeClr val="accent6">
                <a:lumMod val="50000"/>
              </a:schemeClr>
            </a:solidFill>
          </a:endParaRPr>
        </a:p>
      </dgm:t>
    </dgm:pt>
    <dgm:pt modelId="{4EE5A88E-56B7-42AA-984F-58D261E61307}" type="parTrans" cxnId="{3206115E-E7F0-4472-A9EE-40F076F77B24}">
      <dgm:prSet/>
      <dgm:spPr/>
      <dgm:t>
        <a:bodyPr/>
        <a:lstStyle/>
        <a:p>
          <a:pPr algn="ctr"/>
          <a:endParaRPr lang="ru-RU">
            <a:solidFill>
              <a:schemeClr val="accent6">
                <a:lumMod val="50000"/>
              </a:schemeClr>
            </a:solidFill>
          </a:endParaRPr>
        </a:p>
      </dgm:t>
    </dgm:pt>
    <dgm:pt modelId="{DED56374-3C83-4912-B45A-222D3F3AA331}" type="sibTrans" cxnId="{3206115E-E7F0-4472-A9EE-40F076F77B24}">
      <dgm:prSet/>
      <dgm:spPr/>
      <dgm:t>
        <a:bodyPr/>
        <a:lstStyle/>
        <a:p>
          <a:pPr algn="ctr"/>
          <a:endParaRPr lang="ru-RU">
            <a:solidFill>
              <a:schemeClr val="accent6">
                <a:lumMod val="50000"/>
              </a:schemeClr>
            </a:solidFill>
          </a:endParaRPr>
        </a:p>
      </dgm:t>
    </dgm:pt>
    <dgm:pt modelId="{9AB770DD-96CD-4090-AEE7-23E3AE96B6A5}">
      <dgm:prSet phldrT="[Текст]"/>
      <dgm:spPr/>
      <dgm:t>
        <a:bodyPr/>
        <a:lstStyle/>
        <a:p>
          <a:pPr algn="ctr"/>
          <a:r>
            <a:rPr lang="ru-RU" dirty="0" smtClean="0">
              <a:solidFill>
                <a:schemeClr val="accent6">
                  <a:lumMod val="50000"/>
                </a:schemeClr>
              </a:solidFill>
            </a:rPr>
            <a:t>Солнечный район</a:t>
          </a:r>
          <a:endParaRPr lang="ru-RU" dirty="0">
            <a:solidFill>
              <a:schemeClr val="accent6">
                <a:lumMod val="50000"/>
              </a:schemeClr>
            </a:solidFill>
          </a:endParaRPr>
        </a:p>
      </dgm:t>
    </dgm:pt>
    <dgm:pt modelId="{D156574F-22BF-4DFA-89AC-66B74C06E038}" type="parTrans" cxnId="{5A0BA0F1-015A-482A-9815-96E86F1D856E}">
      <dgm:prSet/>
      <dgm:spPr/>
      <dgm:t>
        <a:bodyPr/>
        <a:lstStyle/>
        <a:p>
          <a:pPr algn="ctr"/>
          <a:endParaRPr lang="ru-RU">
            <a:solidFill>
              <a:schemeClr val="accent6">
                <a:lumMod val="50000"/>
              </a:schemeClr>
            </a:solidFill>
          </a:endParaRPr>
        </a:p>
      </dgm:t>
    </dgm:pt>
    <dgm:pt modelId="{B2E62CDA-0A49-4B99-B93D-E21067EB04DC}" type="sibTrans" cxnId="{5A0BA0F1-015A-482A-9815-96E86F1D856E}">
      <dgm:prSet/>
      <dgm:spPr/>
      <dgm:t>
        <a:bodyPr/>
        <a:lstStyle/>
        <a:p>
          <a:pPr algn="ctr"/>
          <a:endParaRPr lang="ru-RU">
            <a:solidFill>
              <a:schemeClr val="accent6">
                <a:lumMod val="50000"/>
              </a:schemeClr>
            </a:solidFill>
          </a:endParaRPr>
        </a:p>
      </dgm:t>
    </dgm:pt>
    <dgm:pt modelId="{9EB054B3-6975-4C40-932C-11BA4F1A1455}">
      <dgm:prSet phldrT="[Текст]"/>
      <dgm:spPr/>
      <dgm:t>
        <a:bodyPr/>
        <a:lstStyle/>
        <a:p>
          <a:pPr algn="ctr"/>
          <a:r>
            <a:rPr lang="ru-RU" dirty="0" err="1" smtClean="0">
              <a:solidFill>
                <a:schemeClr val="accent6">
                  <a:lumMod val="50000"/>
                </a:schemeClr>
              </a:solidFill>
            </a:rPr>
            <a:t>Ульчский</a:t>
          </a:r>
          <a:r>
            <a:rPr lang="ru-RU" dirty="0" smtClean="0">
              <a:solidFill>
                <a:schemeClr val="accent6">
                  <a:lumMod val="50000"/>
                </a:schemeClr>
              </a:solidFill>
            </a:rPr>
            <a:t> район</a:t>
          </a:r>
          <a:endParaRPr lang="ru-RU" dirty="0">
            <a:solidFill>
              <a:schemeClr val="accent6">
                <a:lumMod val="50000"/>
              </a:schemeClr>
            </a:solidFill>
          </a:endParaRPr>
        </a:p>
      </dgm:t>
    </dgm:pt>
    <dgm:pt modelId="{B37D69E2-FE19-44BD-9734-856FC8081302}" type="parTrans" cxnId="{DE3F47B4-B1ED-4886-8F05-422AF37391A8}">
      <dgm:prSet/>
      <dgm:spPr/>
      <dgm:t>
        <a:bodyPr/>
        <a:lstStyle/>
        <a:p>
          <a:pPr algn="ctr"/>
          <a:endParaRPr lang="ru-RU">
            <a:solidFill>
              <a:schemeClr val="accent6">
                <a:lumMod val="50000"/>
              </a:schemeClr>
            </a:solidFill>
          </a:endParaRPr>
        </a:p>
      </dgm:t>
    </dgm:pt>
    <dgm:pt modelId="{AF85BA0E-E225-4B37-8F93-E58C18345E92}" type="sibTrans" cxnId="{DE3F47B4-B1ED-4886-8F05-422AF37391A8}">
      <dgm:prSet/>
      <dgm:spPr/>
      <dgm:t>
        <a:bodyPr/>
        <a:lstStyle/>
        <a:p>
          <a:pPr algn="ctr"/>
          <a:endParaRPr lang="ru-RU">
            <a:solidFill>
              <a:schemeClr val="accent6">
                <a:lumMod val="50000"/>
              </a:schemeClr>
            </a:solidFill>
          </a:endParaRPr>
        </a:p>
      </dgm:t>
    </dgm:pt>
    <dgm:pt modelId="{8F72C894-3734-4537-91AE-1819EF28BFAF}">
      <dgm:prSet phldrT="[Текст]"/>
      <dgm:spPr/>
      <dgm:t>
        <a:bodyPr/>
        <a:lstStyle/>
        <a:p>
          <a:pPr algn="ctr"/>
          <a:r>
            <a:rPr lang="ru-RU" dirty="0" smtClean="0">
              <a:solidFill>
                <a:schemeClr val="accent6">
                  <a:lumMod val="50000"/>
                </a:schemeClr>
              </a:solidFill>
            </a:rPr>
            <a:t>г. Комсомольск-на-Амуре</a:t>
          </a:r>
          <a:endParaRPr lang="ru-RU" dirty="0">
            <a:solidFill>
              <a:schemeClr val="accent6">
                <a:lumMod val="50000"/>
              </a:schemeClr>
            </a:solidFill>
          </a:endParaRPr>
        </a:p>
      </dgm:t>
    </dgm:pt>
    <dgm:pt modelId="{47986BFA-3301-484F-9496-4D99CBDDA775}" type="parTrans" cxnId="{65AE6C6A-4C18-4899-80EF-392D3E692F2D}">
      <dgm:prSet/>
      <dgm:spPr/>
      <dgm:t>
        <a:bodyPr/>
        <a:lstStyle/>
        <a:p>
          <a:pPr algn="ctr"/>
          <a:endParaRPr lang="ru-RU">
            <a:solidFill>
              <a:schemeClr val="accent6">
                <a:lumMod val="50000"/>
              </a:schemeClr>
            </a:solidFill>
          </a:endParaRPr>
        </a:p>
      </dgm:t>
    </dgm:pt>
    <dgm:pt modelId="{3A293330-8A00-4B20-9259-A7316CED2BD2}" type="sibTrans" cxnId="{65AE6C6A-4C18-4899-80EF-392D3E692F2D}">
      <dgm:prSet/>
      <dgm:spPr/>
      <dgm:t>
        <a:bodyPr/>
        <a:lstStyle/>
        <a:p>
          <a:pPr algn="ctr"/>
          <a:endParaRPr lang="ru-RU">
            <a:solidFill>
              <a:schemeClr val="accent6">
                <a:lumMod val="50000"/>
              </a:schemeClr>
            </a:solidFill>
          </a:endParaRPr>
        </a:p>
      </dgm:t>
    </dgm:pt>
    <dgm:pt modelId="{83FE1751-413A-4571-B504-2CA47E240DA0}">
      <dgm:prSet phldrT="[Текст]"/>
      <dgm:spPr/>
      <dgm:t>
        <a:bodyPr/>
        <a:lstStyle/>
        <a:p>
          <a:pPr algn="ctr"/>
          <a:r>
            <a:rPr lang="ru-RU" dirty="0" smtClean="0">
              <a:solidFill>
                <a:schemeClr val="accent6">
                  <a:lumMod val="50000"/>
                </a:schemeClr>
              </a:solidFill>
            </a:rPr>
            <a:t>Хабаровский район</a:t>
          </a:r>
          <a:endParaRPr lang="ru-RU" dirty="0">
            <a:solidFill>
              <a:schemeClr val="accent6">
                <a:lumMod val="50000"/>
              </a:schemeClr>
            </a:solidFill>
          </a:endParaRPr>
        </a:p>
      </dgm:t>
    </dgm:pt>
    <dgm:pt modelId="{A7913F8F-41AA-4F52-94CB-7A05E1EA971A}" type="parTrans" cxnId="{65028009-0C04-428A-8954-033394943CFC}">
      <dgm:prSet/>
      <dgm:spPr/>
      <dgm:t>
        <a:bodyPr/>
        <a:lstStyle/>
        <a:p>
          <a:endParaRPr lang="ru-RU"/>
        </a:p>
      </dgm:t>
    </dgm:pt>
    <dgm:pt modelId="{DE17D3E8-9847-4337-939A-CEED39D55D26}" type="sibTrans" cxnId="{65028009-0C04-428A-8954-033394943CFC}">
      <dgm:prSet/>
      <dgm:spPr/>
      <dgm:t>
        <a:bodyPr/>
        <a:lstStyle/>
        <a:p>
          <a:endParaRPr lang="ru-RU"/>
        </a:p>
      </dgm:t>
    </dgm:pt>
    <dgm:pt modelId="{0E94A6E9-E9B2-499A-A082-AF04BA64363E}">
      <dgm:prSet phldrT="[Текст]"/>
      <dgm:spPr/>
      <dgm:t>
        <a:bodyPr/>
        <a:lstStyle/>
        <a:p>
          <a:pPr algn="ctr"/>
          <a:r>
            <a:rPr lang="ru-RU" smtClean="0">
              <a:solidFill>
                <a:schemeClr val="accent6">
                  <a:lumMod val="50000"/>
                </a:schemeClr>
              </a:solidFill>
            </a:rPr>
            <a:t>Тугуро-Чумиканский</a:t>
          </a:r>
          <a:endParaRPr lang="ru-RU" dirty="0">
            <a:solidFill>
              <a:schemeClr val="accent6">
                <a:lumMod val="50000"/>
              </a:schemeClr>
            </a:solidFill>
          </a:endParaRPr>
        </a:p>
      </dgm:t>
    </dgm:pt>
    <dgm:pt modelId="{C42E72B3-0E7D-4C6F-BA7B-1CC00DD12987}" type="parTrans" cxnId="{028EDA7A-B663-4E76-85EB-454D31B32327}">
      <dgm:prSet/>
      <dgm:spPr/>
      <dgm:t>
        <a:bodyPr/>
        <a:lstStyle/>
        <a:p>
          <a:endParaRPr lang="ru-RU"/>
        </a:p>
      </dgm:t>
    </dgm:pt>
    <dgm:pt modelId="{10E542CF-A2CA-46AB-A3E3-343531783EE3}" type="sibTrans" cxnId="{028EDA7A-B663-4E76-85EB-454D31B32327}">
      <dgm:prSet/>
      <dgm:spPr/>
      <dgm:t>
        <a:bodyPr/>
        <a:lstStyle/>
        <a:p>
          <a:endParaRPr lang="ru-RU"/>
        </a:p>
      </dgm:t>
    </dgm:pt>
    <dgm:pt modelId="{6FEA6E67-FA54-4911-BB44-479B36AA74AC}" type="pres">
      <dgm:prSet presAssocID="{0D49BACB-FA56-437A-8579-144C8692F4E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82AE8FF-7B84-47CF-A8B7-6DD7730B08BB}" type="pres">
      <dgm:prSet presAssocID="{36C3FDAC-1CC5-4460-B191-087F4EA823F1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0F5A59-498E-4B5C-BEAE-11C9A1A96119}" type="pres">
      <dgm:prSet presAssocID="{B13779F3-4A69-461B-BF84-73F4956896FB}" presName="spacer" presStyleCnt="0"/>
      <dgm:spPr/>
    </dgm:pt>
    <dgm:pt modelId="{0500220B-5531-4E9A-B8C5-53F7DF576AE1}" type="pres">
      <dgm:prSet presAssocID="{A7AD9CE6-0418-483F-B113-640DC6C59570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4FBBF4-3F38-435A-996A-EBD9030697E3}" type="pres">
      <dgm:prSet presAssocID="{DED56374-3C83-4912-B45A-222D3F3AA331}" presName="spacer" presStyleCnt="0"/>
      <dgm:spPr/>
    </dgm:pt>
    <dgm:pt modelId="{69FFD165-9C32-4ED9-86A6-E15E0238D271}" type="pres">
      <dgm:prSet presAssocID="{9AB770DD-96CD-4090-AEE7-23E3AE96B6A5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2CEA5E-9DE0-49EB-9EFD-79D26DD3E836}" type="pres">
      <dgm:prSet presAssocID="{B2E62CDA-0A49-4B99-B93D-E21067EB04DC}" presName="spacer" presStyleCnt="0"/>
      <dgm:spPr/>
    </dgm:pt>
    <dgm:pt modelId="{415F39F7-5AC9-4A37-BA3E-E04337642818}" type="pres">
      <dgm:prSet presAssocID="{0E94A6E9-E9B2-499A-A082-AF04BA64363E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BD5564-B3E8-41F5-B6D2-2177FE64EAFA}" type="pres">
      <dgm:prSet presAssocID="{10E542CF-A2CA-46AB-A3E3-343531783EE3}" presName="spacer" presStyleCnt="0"/>
      <dgm:spPr/>
    </dgm:pt>
    <dgm:pt modelId="{DB619D67-E7BB-466C-AF8D-18D607AAA860}" type="pres">
      <dgm:prSet presAssocID="{9EB054B3-6975-4C40-932C-11BA4F1A1455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30F16E-09CD-474C-B007-A71F1935D3BF}" type="pres">
      <dgm:prSet presAssocID="{AF85BA0E-E225-4B37-8F93-E58C18345E92}" presName="spacer" presStyleCnt="0"/>
      <dgm:spPr/>
    </dgm:pt>
    <dgm:pt modelId="{BA65FB03-0227-49F6-B4C8-8E957CA14E36}" type="pres">
      <dgm:prSet presAssocID="{83FE1751-413A-4571-B504-2CA47E240DA0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C08719-27D1-4CEF-A415-1D6000FA7251}" type="pres">
      <dgm:prSet presAssocID="{DE17D3E8-9847-4337-939A-CEED39D55D26}" presName="spacer" presStyleCnt="0"/>
      <dgm:spPr/>
    </dgm:pt>
    <dgm:pt modelId="{5C8AB0B5-8647-4DE1-8B7B-F0712E91FCA6}" type="pres">
      <dgm:prSet presAssocID="{8F72C894-3734-4537-91AE-1819EF28BFAF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CD25A71-95BF-4969-ADB9-48FF3F3B8FAB}" type="presOf" srcId="{0D49BACB-FA56-437A-8579-144C8692F4E5}" destId="{6FEA6E67-FA54-4911-BB44-479B36AA74AC}" srcOrd="0" destOrd="0" presId="urn:microsoft.com/office/officeart/2005/8/layout/vList2"/>
    <dgm:cxn modelId="{C83DC042-D284-41ED-9299-2A5C6DD63AA7}" srcId="{0D49BACB-FA56-437A-8579-144C8692F4E5}" destId="{36C3FDAC-1CC5-4460-B191-087F4EA823F1}" srcOrd="0" destOrd="0" parTransId="{6FF4D475-BB9D-4E09-ABB1-0A0F4B2A20AD}" sibTransId="{B13779F3-4A69-461B-BF84-73F4956896FB}"/>
    <dgm:cxn modelId="{2BB93FD0-9320-43D2-AD1E-0E491C06B38E}" type="presOf" srcId="{A7AD9CE6-0418-483F-B113-640DC6C59570}" destId="{0500220B-5531-4E9A-B8C5-53F7DF576AE1}" srcOrd="0" destOrd="0" presId="urn:microsoft.com/office/officeart/2005/8/layout/vList2"/>
    <dgm:cxn modelId="{5A0BA0F1-015A-482A-9815-96E86F1D856E}" srcId="{0D49BACB-FA56-437A-8579-144C8692F4E5}" destId="{9AB770DD-96CD-4090-AEE7-23E3AE96B6A5}" srcOrd="2" destOrd="0" parTransId="{D156574F-22BF-4DFA-89AC-66B74C06E038}" sibTransId="{B2E62CDA-0A49-4B99-B93D-E21067EB04DC}"/>
    <dgm:cxn modelId="{DE3F47B4-B1ED-4886-8F05-422AF37391A8}" srcId="{0D49BACB-FA56-437A-8579-144C8692F4E5}" destId="{9EB054B3-6975-4C40-932C-11BA4F1A1455}" srcOrd="4" destOrd="0" parTransId="{B37D69E2-FE19-44BD-9734-856FC8081302}" sibTransId="{AF85BA0E-E225-4B37-8F93-E58C18345E92}"/>
    <dgm:cxn modelId="{028EDA7A-B663-4E76-85EB-454D31B32327}" srcId="{0D49BACB-FA56-437A-8579-144C8692F4E5}" destId="{0E94A6E9-E9B2-499A-A082-AF04BA64363E}" srcOrd="3" destOrd="0" parTransId="{C42E72B3-0E7D-4C6F-BA7B-1CC00DD12987}" sibTransId="{10E542CF-A2CA-46AB-A3E3-343531783EE3}"/>
    <dgm:cxn modelId="{C4F1AAEE-D763-44AE-B314-8DEEDE35EB91}" type="presOf" srcId="{83FE1751-413A-4571-B504-2CA47E240DA0}" destId="{BA65FB03-0227-49F6-B4C8-8E957CA14E36}" srcOrd="0" destOrd="0" presId="urn:microsoft.com/office/officeart/2005/8/layout/vList2"/>
    <dgm:cxn modelId="{D268195F-BD5B-400A-A58F-35B9A91A2463}" type="presOf" srcId="{9AB770DD-96CD-4090-AEE7-23E3AE96B6A5}" destId="{69FFD165-9C32-4ED9-86A6-E15E0238D271}" srcOrd="0" destOrd="0" presId="urn:microsoft.com/office/officeart/2005/8/layout/vList2"/>
    <dgm:cxn modelId="{3206115E-E7F0-4472-A9EE-40F076F77B24}" srcId="{0D49BACB-FA56-437A-8579-144C8692F4E5}" destId="{A7AD9CE6-0418-483F-B113-640DC6C59570}" srcOrd="1" destOrd="0" parTransId="{4EE5A88E-56B7-42AA-984F-58D261E61307}" sibTransId="{DED56374-3C83-4912-B45A-222D3F3AA331}"/>
    <dgm:cxn modelId="{65028009-0C04-428A-8954-033394943CFC}" srcId="{0D49BACB-FA56-437A-8579-144C8692F4E5}" destId="{83FE1751-413A-4571-B504-2CA47E240DA0}" srcOrd="5" destOrd="0" parTransId="{A7913F8F-41AA-4F52-94CB-7A05E1EA971A}" sibTransId="{DE17D3E8-9847-4337-939A-CEED39D55D26}"/>
    <dgm:cxn modelId="{65AE6C6A-4C18-4899-80EF-392D3E692F2D}" srcId="{0D49BACB-FA56-437A-8579-144C8692F4E5}" destId="{8F72C894-3734-4537-91AE-1819EF28BFAF}" srcOrd="6" destOrd="0" parTransId="{47986BFA-3301-484F-9496-4D99CBDDA775}" sibTransId="{3A293330-8A00-4B20-9259-A7316CED2BD2}"/>
    <dgm:cxn modelId="{2D410EFD-E138-4AD0-90F8-0413E74F17E0}" type="presOf" srcId="{8F72C894-3734-4537-91AE-1819EF28BFAF}" destId="{5C8AB0B5-8647-4DE1-8B7B-F0712E91FCA6}" srcOrd="0" destOrd="0" presId="urn:microsoft.com/office/officeart/2005/8/layout/vList2"/>
    <dgm:cxn modelId="{CF041C65-2A5A-4C28-A263-56E2CDBD2F27}" type="presOf" srcId="{36C3FDAC-1CC5-4460-B191-087F4EA823F1}" destId="{A82AE8FF-7B84-47CF-A8B7-6DD7730B08BB}" srcOrd="0" destOrd="0" presId="urn:microsoft.com/office/officeart/2005/8/layout/vList2"/>
    <dgm:cxn modelId="{7463FFB2-2A2B-41ED-800B-94F3BE8EC1D5}" type="presOf" srcId="{0E94A6E9-E9B2-499A-A082-AF04BA64363E}" destId="{415F39F7-5AC9-4A37-BA3E-E04337642818}" srcOrd="0" destOrd="0" presId="urn:microsoft.com/office/officeart/2005/8/layout/vList2"/>
    <dgm:cxn modelId="{AA11D34D-1386-454D-9CC9-407EB63405D2}" type="presOf" srcId="{9EB054B3-6975-4C40-932C-11BA4F1A1455}" destId="{DB619D67-E7BB-466C-AF8D-18D607AAA860}" srcOrd="0" destOrd="0" presId="urn:microsoft.com/office/officeart/2005/8/layout/vList2"/>
    <dgm:cxn modelId="{F39F81C6-148B-4688-9E38-AA2888570003}" type="presParOf" srcId="{6FEA6E67-FA54-4911-BB44-479B36AA74AC}" destId="{A82AE8FF-7B84-47CF-A8B7-6DD7730B08BB}" srcOrd="0" destOrd="0" presId="urn:microsoft.com/office/officeart/2005/8/layout/vList2"/>
    <dgm:cxn modelId="{6548D4D5-9719-40A2-B77D-6D3E46385D5F}" type="presParOf" srcId="{6FEA6E67-FA54-4911-BB44-479B36AA74AC}" destId="{080F5A59-498E-4B5C-BEAE-11C9A1A96119}" srcOrd="1" destOrd="0" presId="urn:microsoft.com/office/officeart/2005/8/layout/vList2"/>
    <dgm:cxn modelId="{A6724079-5B9B-4855-ABF4-595993E7D5B6}" type="presParOf" srcId="{6FEA6E67-FA54-4911-BB44-479B36AA74AC}" destId="{0500220B-5531-4E9A-B8C5-53F7DF576AE1}" srcOrd="2" destOrd="0" presId="urn:microsoft.com/office/officeart/2005/8/layout/vList2"/>
    <dgm:cxn modelId="{F95248CF-6D9F-44DB-88FA-CC6D092015FF}" type="presParOf" srcId="{6FEA6E67-FA54-4911-BB44-479B36AA74AC}" destId="{2A4FBBF4-3F38-435A-996A-EBD9030697E3}" srcOrd="3" destOrd="0" presId="urn:microsoft.com/office/officeart/2005/8/layout/vList2"/>
    <dgm:cxn modelId="{6B17D7FC-DBD0-4DC6-9A97-DD3B31181152}" type="presParOf" srcId="{6FEA6E67-FA54-4911-BB44-479B36AA74AC}" destId="{69FFD165-9C32-4ED9-86A6-E15E0238D271}" srcOrd="4" destOrd="0" presId="urn:microsoft.com/office/officeart/2005/8/layout/vList2"/>
    <dgm:cxn modelId="{EE9701D2-3A8E-487D-93E5-54A8FC01F3E6}" type="presParOf" srcId="{6FEA6E67-FA54-4911-BB44-479B36AA74AC}" destId="{AD2CEA5E-9DE0-49EB-9EFD-79D26DD3E836}" srcOrd="5" destOrd="0" presId="urn:microsoft.com/office/officeart/2005/8/layout/vList2"/>
    <dgm:cxn modelId="{F6AA0D06-48DC-4E30-9E67-DF156A931EB2}" type="presParOf" srcId="{6FEA6E67-FA54-4911-BB44-479B36AA74AC}" destId="{415F39F7-5AC9-4A37-BA3E-E04337642818}" srcOrd="6" destOrd="0" presId="urn:microsoft.com/office/officeart/2005/8/layout/vList2"/>
    <dgm:cxn modelId="{C7AA20A0-BE5C-41C2-80B4-A895CA202F15}" type="presParOf" srcId="{6FEA6E67-FA54-4911-BB44-479B36AA74AC}" destId="{9CBD5564-B3E8-41F5-B6D2-2177FE64EAFA}" srcOrd="7" destOrd="0" presId="urn:microsoft.com/office/officeart/2005/8/layout/vList2"/>
    <dgm:cxn modelId="{45FD6158-CC8D-4BDA-9AF9-347F8C8E0AF9}" type="presParOf" srcId="{6FEA6E67-FA54-4911-BB44-479B36AA74AC}" destId="{DB619D67-E7BB-466C-AF8D-18D607AAA860}" srcOrd="8" destOrd="0" presId="urn:microsoft.com/office/officeart/2005/8/layout/vList2"/>
    <dgm:cxn modelId="{3050FFD3-DEE1-431D-9FB1-3CF9C59E1600}" type="presParOf" srcId="{6FEA6E67-FA54-4911-BB44-479B36AA74AC}" destId="{3030F16E-09CD-474C-B007-A71F1935D3BF}" srcOrd="9" destOrd="0" presId="urn:microsoft.com/office/officeart/2005/8/layout/vList2"/>
    <dgm:cxn modelId="{C3F451F8-B393-4F64-92FE-6B59C6539535}" type="presParOf" srcId="{6FEA6E67-FA54-4911-BB44-479B36AA74AC}" destId="{BA65FB03-0227-49F6-B4C8-8E957CA14E36}" srcOrd="10" destOrd="0" presId="urn:microsoft.com/office/officeart/2005/8/layout/vList2"/>
    <dgm:cxn modelId="{694184B0-07C1-4DFA-A08C-EAC4A6F6267E}" type="presParOf" srcId="{6FEA6E67-FA54-4911-BB44-479B36AA74AC}" destId="{54C08719-27D1-4CEF-A415-1D6000FA7251}" srcOrd="11" destOrd="0" presId="urn:microsoft.com/office/officeart/2005/8/layout/vList2"/>
    <dgm:cxn modelId="{80BD75A3-29B4-4ABD-9AFE-F265187AC896}" type="presParOf" srcId="{6FEA6E67-FA54-4911-BB44-479B36AA74AC}" destId="{5C8AB0B5-8647-4DE1-8B7B-F0712E91FCA6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49BACB-FA56-437A-8579-144C8692F4E5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3D04B353-B943-486C-BD97-5C54C0B1BC49}">
      <dgm:prSet phldrT="[Текст]" custT="1"/>
      <dgm:spPr>
        <a:ln>
          <a:solidFill>
            <a:srgbClr val="C00000"/>
          </a:solidFill>
        </a:ln>
      </dgm:spPr>
      <dgm:t>
        <a:bodyPr/>
        <a:lstStyle/>
        <a:p>
          <a:pPr algn="ctr"/>
          <a:r>
            <a:rPr lang="ru-RU" sz="2000" dirty="0" smtClean="0">
              <a:solidFill>
                <a:schemeClr val="accent2">
                  <a:lumMod val="75000"/>
                </a:schemeClr>
              </a:solidFill>
            </a:rPr>
            <a:t>ППЭ-35 (с. Полетное) </a:t>
          </a:r>
        </a:p>
        <a:p>
          <a:pPr algn="ctr"/>
          <a:r>
            <a:rPr lang="ru-RU" sz="2000" dirty="0" smtClean="0">
              <a:solidFill>
                <a:schemeClr val="accent2">
                  <a:lumMod val="75000"/>
                </a:schemeClr>
              </a:solidFill>
            </a:rPr>
            <a:t>район имени Лазо</a:t>
          </a:r>
          <a:endParaRPr lang="ru-RU" sz="2000" dirty="0">
            <a:solidFill>
              <a:schemeClr val="accent2">
                <a:lumMod val="75000"/>
              </a:schemeClr>
            </a:solidFill>
          </a:endParaRPr>
        </a:p>
      </dgm:t>
    </dgm:pt>
    <dgm:pt modelId="{E4469D55-D44D-42DD-93D0-AED26B88FE26}" type="parTrans" cxnId="{2FF0333C-8597-416A-8CAB-F10C601CF9FC}">
      <dgm:prSet/>
      <dgm:spPr/>
      <dgm:t>
        <a:bodyPr/>
        <a:lstStyle/>
        <a:p>
          <a:pPr algn="ctr"/>
          <a:endParaRPr lang="ru-RU"/>
        </a:p>
      </dgm:t>
    </dgm:pt>
    <dgm:pt modelId="{6781F923-2909-424B-9EFE-24A709198E51}" type="sibTrans" cxnId="{2FF0333C-8597-416A-8CAB-F10C601CF9FC}">
      <dgm:prSet/>
      <dgm:spPr/>
      <dgm:t>
        <a:bodyPr/>
        <a:lstStyle/>
        <a:p>
          <a:pPr algn="ctr"/>
          <a:endParaRPr lang="ru-RU"/>
        </a:p>
      </dgm:t>
    </dgm:pt>
    <dgm:pt modelId="{DA7953A8-E77F-4F40-959A-E0D28737C08D}">
      <dgm:prSet phldrT="[Текст]" custT="1"/>
      <dgm:spPr>
        <a:ln>
          <a:solidFill>
            <a:srgbClr val="C00000"/>
          </a:solidFill>
        </a:ln>
      </dgm:spPr>
      <dgm:t>
        <a:bodyPr/>
        <a:lstStyle/>
        <a:p>
          <a:pPr algn="ctr"/>
          <a:r>
            <a:rPr lang="ru-RU" sz="2000" dirty="0" smtClean="0">
              <a:solidFill>
                <a:schemeClr val="accent2">
                  <a:lumMod val="75000"/>
                </a:schemeClr>
              </a:solidFill>
            </a:rPr>
            <a:t>ППЭ-78 (школа № 49)</a:t>
          </a:r>
        </a:p>
        <a:p>
          <a:pPr algn="ctr"/>
          <a:r>
            <a:rPr lang="ru-RU" sz="2000" dirty="0" smtClean="0">
              <a:solidFill>
                <a:schemeClr val="accent2">
                  <a:lumMod val="75000"/>
                </a:schemeClr>
              </a:solidFill>
            </a:rPr>
            <a:t> г. Хабаровск</a:t>
          </a:r>
          <a:endParaRPr lang="ru-RU" sz="2000" dirty="0">
            <a:solidFill>
              <a:schemeClr val="accent2">
                <a:lumMod val="75000"/>
              </a:schemeClr>
            </a:solidFill>
          </a:endParaRPr>
        </a:p>
      </dgm:t>
    </dgm:pt>
    <dgm:pt modelId="{241DF71E-AD4B-406E-8B35-0A64661BDF28}" type="parTrans" cxnId="{C51ED022-3D86-440B-B7FB-A3C536443DEA}">
      <dgm:prSet/>
      <dgm:spPr/>
      <dgm:t>
        <a:bodyPr/>
        <a:lstStyle/>
        <a:p>
          <a:pPr algn="ctr"/>
          <a:endParaRPr lang="ru-RU"/>
        </a:p>
      </dgm:t>
    </dgm:pt>
    <dgm:pt modelId="{3EDFFACA-1C8A-47BC-B5E1-9896FD7B862C}" type="sibTrans" cxnId="{C51ED022-3D86-440B-B7FB-A3C536443DEA}">
      <dgm:prSet/>
      <dgm:spPr/>
      <dgm:t>
        <a:bodyPr/>
        <a:lstStyle/>
        <a:p>
          <a:pPr algn="ctr"/>
          <a:endParaRPr lang="ru-RU"/>
        </a:p>
      </dgm:t>
    </dgm:pt>
    <dgm:pt modelId="{F1A2A5C5-FFF7-415E-AB7D-8BE741E51B4F}">
      <dgm:prSet phldrT="[Текст]" custT="1"/>
      <dgm:spPr>
        <a:ln>
          <a:solidFill>
            <a:srgbClr val="C00000"/>
          </a:solidFill>
        </a:ln>
      </dgm:spPr>
      <dgm:t>
        <a:bodyPr/>
        <a:lstStyle/>
        <a:p>
          <a:pPr algn="ctr"/>
          <a:r>
            <a:rPr lang="ru-RU" sz="2000" dirty="0" smtClean="0">
              <a:solidFill>
                <a:schemeClr val="tx1"/>
              </a:solidFill>
            </a:rPr>
            <a:t>Наличие участников, сдававших экзамен не «в своих» аудиториях (нарушение </a:t>
          </a:r>
          <a:r>
            <a:rPr lang="ru-RU" sz="2000" dirty="0" err="1" smtClean="0">
              <a:solidFill>
                <a:schemeClr val="tx1"/>
              </a:solidFill>
            </a:rPr>
            <a:t>авторассадки</a:t>
          </a:r>
          <a:r>
            <a:rPr lang="ru-RU" sz="2000" dirty="0" smtClean="0">
              <a:solidFill>
                <a:schemeClr val="tx1"/>
              </a:solidFill>
            </a:rPr>
            <a:t>)</a:t>
          </a:r>
          <a:endParaRPr lang="ru-RU" sz="2000" dirty="0">
            <a:solidFill>
              <a:schemeClr val="tx1"/>
            </a:solidFill>
          </a:endParaRPr>
        </a:p>
      </dgm:t>
    </dgm:pt>
    <dgm:pt modelId="{38D421A7-BB12-4A3E-8ADF-D2451ADCE2B8}" type="parTrans" cxnId="{B789AF7A-9F89-4029-9159-30552FECE71E}">
      <dgm:prSet/>
      <dgm:spPr/>
      <dgm:t>
        <a:bodyPr/>
        <a:lstStyle/>
        <a:p>
          <a:endParaRPr lang="ru-RU"/>
        </a:p>
      </dgm:t>
    </dgm:pt>
    <dgm:pt modelId="{F3B477DB-4279-414B-9483-D91CEBB9D8B1}" type="sibTrans" cxnId="{B789AF7A-9F89-4029-9159-30552FECE71E}">
      <dgm:prSet/>
      <dgm:spPr/>
      <dgm:t>
        <a:bodyPr/>
        <a:lstStyle/>
        <a:p>
          <a:endParaRPr lang="ru-RU"/>
        </a:p>
      </dgm:t>
    </dgm:pt>
    <dgm:pt modelId="{0A757AE4-F6FD-4E17-AEA9-B8B87B47B709}">
      <dgm:prSet phldrT="[Текст]" custT="1"/>
      <dgm:spPr>
        <a:ln>
          <a:solidFill>
            <a:srgbClr val="C00000"/>
          </a:solidFill>
        </a:ln>
      </dgm:spPr>
      <dgm:t>
        <a:bodyPr/>
        <a:lstStyle/>
        <a:p>
          <a:pPr algn="ctr"/>
          <a:r>
            <a:rPr lang="ru-RU" sz="2400" dirty="0" smtClean="0">
              <a:solidFill>
                <a:schemeClr val="tx1"/>
              </a:solidFill>
            </a:rPr>
            <a:t>Наличие «дублей» бланков регистрации (одинаковые коды)</a:t>
          </a:r>
          <a:endParaRPr lang="ru-RU" sz="2400" dirty="0">
            <a:solidFill>
              <a:schemeClr val="tx1"/>
            </a:solidFill>
          </a:endParaRPr>
        </a:p>
      </dgm:t>
    </dgm:pt>
    <dgm:pt modelId="{7E353782-1B65-49ED-A512-AF333BA54E55}" type="parTrans" cxnId="{68DF6AF2-4E6B-4632-9DC5-1423826317A3}">
      <dgm:prSet/>
      <dgm:spPr/>
      <dgm:t>
        <a:bodyPr/>
        <a:lstStyle/>
        <a:p>
          <a:endParaRPr lang="ru-RU"/>
        </a:p>
      </dgm:t>
    </dgm:pt>
    <dgm:pt modelId="{D7899206-A6BC-4E5A-A6BF-42A77E3AC4FB}" type="sibTrans" cxnId="{68DF6AF2-4E6B-4632-9DC5-1423826317A3}">
      <dgm:prSet/>
      <dgm:spPr/>
      <dgm:t>
        <a:bodyPr/>
        <a:lstStyle/>
        <a:p>
          <a:endParaRPr lang="ru-RU"/>
        </a:p>
      </dgm:t>
    </dgm:pt>
    <dgm:pt modelId="{47E40FB3-D375-4246-BD07-29E8DE80CB68}">
      <dgm:prSet phldrT="[Текст]" custT="1"/>
      <dgm:spPr>
        <a:ln>
          <a:solidFill>
            <a:srgbClr val="C00000"/>
          </a:solidFill>
        </a:ln>
      </dgm:spPr>
      <dgm:t>
        <a:bodyPr/>
        <a:lstStyle/>
        <a:p>
          <a:pPr algn="ctr"/>
          <a:r>
            <a:rPr lang="ru-RU" sz="2000" dirty="0" smtClean="0">
              <a:solidFill>
                <a:srgbClr val="C00000"/>
              </a:solidFill>
            </a:rPr>
            <a:t>исключение двух работ из обработки:</a:t>
          </a:r>
        </a:p>
        <a:p>
          <a:pPr algn="ctr"/>
          <a:r>
            <a:rPr lang="ru-RU" sz="2000" dirty="0" smtClean="0">
              <a:solidFill>
                <a:srgbClr val="C00000"/>
              </a:solidFill>
            </a:rPr>
            <a:t>ППЭ-89 (школа № 80) </a:t>
          </a:r>
        </a:p>
        <a:p>
          <a:pPr algn="ctr"/>
          <a:r>
            <a:rPr lang="ru-RU" sz="2000" dirty="0" smtClean="0">
              <a:solidFill>
                <a:srgbClr val="C00000"/>
              </a:solidFill>
            </a:rPr>
            <a:t>г. Хабаровск </a:t>
          </a:r>
        </a:p>
      </dgm:t>
    </dgm:pt>
    <dgm:pt modelId="{C6291B49-BEB7-4FD0-8767-4EB574604F38}" type="parTrans" cxnId="{376499AC-0B91-4100-B69E-709E10130C0D}">
      <dgm:prSet/>
      <dgm:spPr/>
      <dgm:t>
        <a:bodyPr/>
        <a:lstStyle/>
        <a:p>
          <a:endParaRPr lang="ru-RU"/>
        </a:p>
      </dgm:t>
    </dgm:pt>
    <dgm:pt modelId="{A8302CAE-6485-4074-9C1F-D6BEE5F25F34}" type="sibTrans" cxnId="{376499AC-0B91-4100-B69E-709E10130C0D}">
      <dgm:prSet/>
      <dgm:spPr/>
      <dgm:t>
        <a:bodyPr/>
        <a:lstStyle/>
        <a:p>
          <a:endParaRPr lang="ru-RU"/>
        </a:p>
      </dgm:t>
    </dgm:pt>
    <dgm:pt modelId="{6FEA6E67-FA54-4911-BB44-479B36AA74AC}" type="pres">
      <dgm:prSet presAssocID="{0D49BACB-FA56-437A-8579-144C8692F4E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D7FA4F1-4F18-491E-B414-46A026E43EFD}" type="pres">
      <dgm:prSet presAssocID="{F1A2A5C5-FFF7-415E-AB7D-8BE741E51B4F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ACBA03-1F91-4B02-877D-5ED8FD7FF906}" type="pres">
      <dgm:prSet presAssocID="{F3B477DB-4279-414B-9483-D91CEBB9D8B1}" presName="spacer" presStyleCnt="0"/>
      <dgm:spPr/>
    </dgm:pt>
    <dgm:pt modelId="{59F388AB-1CB3-4D21-BB38-C99C10E57DE7}" type="pres">
      <dgm:prSet presAssocID="{3D04B353-B943-486C-BD97-5C54C0B1BC49}" presName="parentText" presStyleLbl="node1" presStyleIdx="1" presStyleCnt="5" custScaleY="6874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E7DF5C-E14A-494C-B23B-262BEB282C5F}" type="pres">
      <dgm:prSet presAssocID="{6781F923-2909-424B-9EFE-24A709198E51}" presName="spacer" presStyleCnt="0"/>
      <dgm:spPr/>
    </dgm:pt>
    <dgm:pt modelId="{92B36B7F-7AF3-451F-8E2A-25CD2F711880}" type="pres">
      <dgm:prSet presAssocID="{DA7953A8-E77F-4F40-959A-E0D28737C08D}" presName="parentText" presStyleLbl="node1" presStyleIdx="2" presStyleCnt="5" custScaleY="7924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41E1F9-3272-496A-9282-65E2AC730BC0}" type="pres">
      <dgm:prSet presAssocID="{3EDFFACA-1C8A-47BC-B5E1-9896FD7B862C}" presName="spacer" presStyleCnt="0"/>
      <dgm:spPr/>
    </dgm:pt>
    <dgm:pt modelId="{71372AA9-72C6-456C-B2C9-709B1C6681FD}" type="pres">
      <dgm:prSet presAssocID="{0A757AE4-F6FD-4E17-AEA9-B8B87B47B709}" presName="parentText" presStyleLbl="node1" presStyleIdx="3" presStyleCnt="5" custLinFactY="-604" custLinFactNeighborX="519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71D062-E423-402E-A48A-FB6C1BA4657A}" type="pres">
      <dgm:prSet presAssocID="{D7899206-A6BC-4E5A-A6BF-42A77E3AC4FB}" presName="spacer" presStyleCnt="0"/>
      <dgm:spPr/>
    </dgm:pt>
    <dgm:pt modelId="{4ED0CA08-FC63-4716-AB12-42ACCE5F6FC8}" type="pres">
      <dgm:prSet presAssocID="{47E40FB3-D375-4246-BD07-29E8DE80CB68}" presName="parentText" presStyleLbl="node1" presStyleIdx="4" presStyleCnt="5" custLinFactY="-1052" custLinFactNeighborX="-198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8DF6AF2-4E6B-4632-9DC5-1423826317A3}" srcId="{0D49BACB-FA56-437A-8579-144C8692F4E5}" destId="{0A757AE4-F6FD-4E17-AEA9-B8B87B47B709}" srcOrd="3" destOrd="0" parTransId="{7E353782-1B65-49ED-A512-AF333BA54E55}" sibTransId="{D7899206-A6BC-4E5A-A6BF-42A77E3AC4FB}"/>
    <dgm:cxn modelId="{C51ED022-3D86-440B-B7FB-A3C536443DEA}" srcId="{0D49BACB-FA56-437A-8579-144C8692F4E5}" destId="{DA7953A8-E77F-4F40-959A-E0D28737C08D}" srcOrd="2" destOrd="0" parTransId="{241DF71E-AD4B-406E-8B35-0A64661BDF28}" sibTransId="{3EDFFACA-1C8A-47BC-B5E1-9896FD7B862C}"/>
    <dgm:cxn modelId="{00D5A256-158A-41F4-BA45-9824E1439F87}" type="presOf" srcId="{0D49BACB-FA56-437A-8579-144C8692F4E5}" destId="{6FEA6E67-FA54-4911-BB44-479B36AA74AC}" srcOrd="0" destOrd="0" presId="urn:microsoft.com/office/officeart/2005/8/layout/vList2"/>
    <dgm:cxn modelId="{53943310-2FC0-4B25-9567-414D0ABD3822}" type="presOf" srcId="{3D04B353-B943-486C-BD97-5C54C0B1BC49}" destId="{59F388AB-1CB3-4D21-BB38-C99C10E57DE7}" srcOrd="0" destOrd="0" presId="urn:microsoft.com/office/officeart/2005/8/layout/vList2"/>
    <dgm:cxn modelId="{B789AF7A-9F89-4029-9159-30552FECE71E}" srcId="{0D49BACB-FA56-437A-8579-144C8692F4E5}" destId="{F1A2A5C5-FFF7-415E-AB7D-8BE741E51B4F}" srcOrd="0" destOrd="0" parTransId="{38D421A7-BB12-4A3E-8ADF-D2451ADCE2B8}" sibTransId="{F3B477DB-4279-414B-9483-D91CEBB9D8B1}"/>
    <dgm:cxn modelId="{2FF0333C-8597-416A-8CAB-F10C601CF9FC}" srcId="{0D49BACB-FA56-437A-8579-144C8692F4E5}" destId="{3D04B353-B943-486C-BD97-5C54C0B1BC49}" srcOrd="1" destOrd="0" parTransId="{E4469D55-D44D-42DD-93D0-AED26B88FE26}" sibTransId="{6781F923-2909-424B-9EFE-24A709198E51}"/>
    <dgm:cxn modelId="{4DFBCCDB-1968-40C9-A9F1-BA5DBB0A7D40}" type="presOf" srcId="{F1A2A5C5-FFF7-415E-AB7D-8BE741E51B4F}" destId="{6D7FA4F1-4F18-491E-B414-46A026E43EFD}" srcOrd="0" destOrd="0" presId="urn:microsoft.com/office/officeart/2005/8/layout/vList2"/>
    <dgm:cxn modelId="{D9D879F3-AC67-423A-B2FD-6F03BF95518E}" type="presOf" srcId="{0A757AE4-F6FD-4E17-AEA9-B8B87B47B709}" destId="{71372AA9-72C6-456C-B2C9-709B1C6681FD}" srcOrd="0" destOrd="0" presId="urn:microsoft.com/office/officeart/2005/8/layout/vList2"/>
    <dgm:cxn modelId="{3A7D64EF-843E-47F5-B2ED-CF2BE75640C0}" type="presOf" srcId="{47E40FB3-D375-4246-BD07-29E8DE80CB68}" destId="{4ED0CA08-FC63-4716-AB12-42ACCE5F6FC8}" srcOrd="0" destOrd="0" presId="urn:microsoft.com/office/officeart/2005/8/layout/vList2"/>
    <dgm:cxn modelId="{D9840F70-368E-40F9-A5C2-357CC4C3AA71}" type="presOf" srcId="{DA7953A8-E77F-4F40-959A-E0D28737C08D}" destId="{92B36B7F-7AF3-451F-8E2A-25CD2F711880}" srcOrd="0" destOrd="0" presId="urn:microsoft.com/office/officeart/2005/8/layout/vList2"/>
    <dgm:cxn modelId="{376499AC-0B91-4100-B69E-709E10130C0D}" srcId="{0D49BACB-FA56-437A-8579-144C8692F4E5}" destId="{47E40FB3-D375-4246-BD07-29E8DE80CB68}" srcOrd="4" destOrd="0" parTransId="{C6291B49-BEB7-4FD0-8767-4EB574604F38}" sibTransId="{A8302CAE-6485-4074-9C1F-D6BEE5F25F34}"/>
    <dgm:cxn modelId="{A76F62C9-D7DA-4DA4-81E6-F238570CE0E0}" type="presParOf" srcId="{6FEA6E67-FA54-4911-BB44-479B36AA74AC}" destId="{6D7FA4F1-4F18-491E-B414-46A026E43EFD}" srcOrd="0" destOrd="0" presId="urn:microsoft.com/office/officeart/2005/8/layout/vList2"/>
    <dgm:cxn modelId="{CCE052AA-7DE2-4A97-845E-C3611FC22412}" type="presParOf" srcId="{6FEA6E67-FA54-4911-BB44-479B36AA74AC}" destId="{52ACBA03-1F91-4B02-877D-5ED8FD7FF906}" srcOrd="1" destOrd="0" presId="urn:microsoft.com/office/officeart/2005/8/layout/vList2"/>
    <dgm:cxn modelId="{1124F67E-1A2B-4BA0-83ED-35B4B62E724F}" type="presParOf" srcId="{6FEA6E67-FA54-4911-BB44-479B36AA74AC}" destId="{59F388AB-1CB3-4D21-BB38-C99C10E57DE7}" srcOrd="2" destOrd="0" presId="urn:microsoft.com/office/officeart/2005/8/layout/vList2"/>
    <dgm:cxn modelId="{1EE741FF-56E4-48C1-89A3-FAC6EA7C0E78}" type="presParOf" srcId="{6FEA6E67-FA54-4911-BB44-479B36AA74AC}" destId="{C4E7DF5C-E14A-494C-B23B-262BEB282C5F}" srcOrd="3" destOrd="0" presId="urn:microsoft.com/office/officeart/2005/8/layout/vList2"/>
    <dgm:cxn modelId="{2300CC22-13E6-431E-BA7E-3DEC20D6671C}" type="presParOf" srcId="{6FEA6E67-FA54-4911-BB44-479B36AA74AC}" destId="{92B36B7F-7AF3-451F-8E2A-25CD2F711880}" srcOrd="4" destOrd="0" presId="urn:microsoft.com/office/officeart/2005/8/layout/vList2"/>
    <dgm:cxn modelId="{889C8BF4-4F4D-4A4F-BCE3-3F9D08E45187}" type="presParOf" srcId="{6FEA6E67-FA54-4911-BB44-479B36AA74AC}" destId="{8541E1F9-3272-496A-9282-65E2AC730BC0}" srcOrd="5" destOrd="0" presId="urn:microsoft.com/office/officeart/2005/8/layout/vList2"/>
    <dgm:cxn modelId="{8C54D5B6-A145-4496-AEA3-CFB9497494BB}" type="presParOf" srcId="{6FEA6E67-FA54-4911-BB44-479B36AA74AC}" destId="{71372AA9-72C6-456C-B2C9-709B1C6681FD}" srcOrd="6" destOrd="0" presId="urn:microsoft.com/office/officeart/2005/8/layout/vList2"/>
    <dgm:cxn modelId="{5C4A6872-B394-4129-9136-883464371D41}" type="presParOf" srcId="{6FEA6E67-FA54-4911-BB44-479B36AA74AC}" destId="{0B71D062-E423-402E-A48A-FB6C1BA4657A}" srcOrd="7" destOrd="0" presId="urn:microsoft.com/office/officeart/2005/8/layout/vList2"/>
    <dgm:cxn modelId="{2A21C164-513F-48C6-8C83-1C046B7C9309}" type="presParOf" srcId="{6FEA6E67-FA54-4911-BB44-479B36AA74AC}" destId="{4ED0CA08-FC63-4716-AB12-42ACCE5F6FC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D49BACB-FA56-437A-8579-144C8692F4E5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1EE0F22E-F124-4307-A2E7-8EA5340D26A3}">
      <dgm:prSet phldrT="[Текст]"/>
      <dgm:spPr/>
      <dgm:t>
        <a:bodyPr/>
        <a:lstStyle/>
        <a:p>
          <a:pPr algn="ctr"/>
          <a:r>
            <a:rPr lang="ru-RU" dirty="0" smtClean="0">
              <a:solidFill>
                <a:schemeClr val="accent6">
                  <a:lumMod val="50000"/>
                </a:schemeClr>
              </a:solidFill>
            </a:rPr>
            <a:t>Амурский район</a:t>
          </a:r>
          <a:endParaRPr lang="ru-RU" dirty="0">
            <a:solidFill>
              <a:schemeClr val="accent6">
                <a:lumMod val="50000"/>
              </a:schemeClr>
            </a:solidFill>
          </a:endParaRPr>
        </a:p>
      </dgm:t>
    </dgm:pt>
    <dgm:pt modelId="{B6AEA1EB-4D76-44B6-8E29-5EFCA0015FDA}" type="parTrans" cxnId="{C0DCE16B-5C9B-4671-9552-3AF122FCE51C}">
      <dgm:prSet/>
      <dgm:spPr/>
      <dgm:t>
        <a:bodyPr/>
        <a:lstStyle/>
        <a:p>
          <a:pPr algn="ctr"/>
          <a:endParaRPr lang="ru-RU">
            <a:solidFill>
              <a:schemeClr val="accent6">
                <a:lumMod val="50000"/>
              </a:schemeClr>
            </a:solidFill>
          </a:endParaRPr>
        </a:p>
      </dgm:t>
    </dgm:pt>
    <dgm:pt modelId="{9D99E1F7-5295-4950-BC82-04653CEE2F61}" type="sibTrans" cxnId="{C0DCE16B-5C9B-4671-9552-3AF122FCE51C}">
      <dgm:prSet/>
      <dgm:spPr/>
      <dgm:t>
        <a:bodyPr/>
        <a:lstStyle/>
        <a:p>
          <a:pPr algn="ctr"/>
          <a:endParaRPr lang="ru-RU">
            <a:solidFill>
              <a:schemeClr val="accent6">
                <a:lumMod val="50000"/>
              </a:schemeClr>
            </a:solidFill>
          </a:endParaRPr>
        </a:p>
      </dgm:t>
    </dgm:pt>
    <dgm:pt modelId="{C7ED4D51-0547-4A08-9E33-49C54D2A1DA3}">
      <dgm:prSet phldrT="[Текст]"/>
      <dgm:spPr/>
      <dgm:t>
        <a:bodyPr/>
        <a:lstStyle/>
        <a:p>
          <a:pPr algn="ctr"/>
          <a:r>
            <a:rPr lang="ru-RU" dirty="0" err="1" smtClean="0">
              <a:solidFill>
                <a:schemeClr val="accent6">
                  <a:lumMod val="50000"/>
                </a:schemeClr>
              </a:solidFill>
            </a:rPr>
            <a:t>Ванинский</a:t>
          </a:r>
          <a:r>
            <a:rPr lang="ru-RU" dirty="0" smtClean="0">
              <a:solidFill>
                <a:schemeClr val="accent6">
                  <a:lumMod val="50000"/>
                </a:schemeClr>
              </a:solidFill>
            </a:rPr>
            <a:t> район</a:t>
          </a:r>
          <a:endParaRPr lang="ru-RU" dirty="0">
            <a:solidFill>
              <a:schemeClr val="accent6">
                <a:lumMod val="50000"/>
              </a:schemeClr>
            </a:solidFill>
          </a:endParaRPr>
        </a:p>
      </dgm:t>
    </dgm:pt>
    <dgm:pt modelId="{8690315D-CDC2-4232-871B-0E36B8A82E5F}" type="parTrans" cxnId="{7B19D2DD-4A2D-4070-9ED5-0A466E26CB63}">
      <dgm:prSet/>
      <dgm:spPr/>
      <dgm:t>
        <a:bodyPr/>
        <a:lstStyle/>
        <a:p>
          <a:pPr algn="ctr"/>
          <a:endParaRPr lang="ru-RU">
            <a:solidFill>
              <a:schemeClr val="accent6">
                <a:lumMod val="50000"/>
              </a:schemeClr>
            </a:solidFill>
          </a:endParaRPr>
        </a:p>
      </dgm:t>
    </dgm:pt>
    <dgm:pt modelId="{2727009A-02E3-4A02-A2BA-D8B7617B88A9}" type="sibTrans" cxnId="{7B19D2DD-4A2D-4070-9ED5-0A466E26CB63}">
      <dgm:prSet/>
      <dgm:spPr/>
      <dgm:t>
        <a:bodyPr/>
        <a:lstStyle/>
        <a:p>
          <a:pPr algn="ctr"/>
          <a:endParaRPr lang="ru-RU">
            <a:solidFill>
              <a:schemeClr val="accent6">
                <a:lumMod val="50000"/>
              </a:schemeClr>
            </a:solidFill>
          </a:endParaRPr>
        </a:p>
      </dgm:t>
    </dgm:pt>
    <dgm:pt modelId="{2E6395DD-BE43-4C34-9AC7-868DBE983DF4}">
      <dgm:prSet phldrT="[Текст]"/>
      <dgm:spPr/>
      <dgm:t>
        <a:bodyPr/>
        <a:lstStyle/>
        <a:p>
          <a:pPr algn="ctr"/>
          <a:r>
            <a:rPr lang="ru-RU" dirty="0" err="1" smtClean="0">
              <a:solidFill>
                <a:schemeClr val="accent6">
                  <a:lumMod val="50000"/>
                </a:schemeClr>
              </a:solidFill>
            </a:rPr>
            <a:t>Верхнебуреинский</a:t>
          </a:r>
          <a:r>
            <a:rPr lang="ru-RU" dirty="0" smtClean="0">
              <a:solidFill>
                <a:schemeClr val="accent6">
                  <a:lumMod val="50000"/>
                </a:schemeClr>
              </a:solidFill>
            </a:rPr>
            <a:t> район</a:t>
          </a:r>
          <a:endParaRPr lang="ru-RU" dirty="0">
            <a:solidFill>
              <a:schemeClr val="accent6">
                <a:lumMod val="50000"/>
              </a:schemeClr>
            </a:solidFill>
          </a:endParaRPr>
        </a:p>
      </dgm:t>
    </dgm:pt>
    <dgm:pt modelId="{579ABDEB-BAC9-4275-B98C-DD55EF93DB91}" type="parTrans" cxnId="{E273F1A6-291A-4544-BA69-A0E70AF9390E}">
      <dgm:prSet/>
      <dgm:spPr/>
      <dgm:t>
        <a:bodyPr/>
        <a:lstStyle/>
        <a:p>
          <a:pPr algn="ctr"/>
          <a:endParaRPr lang="ru-RU">
            <a:solidFill>
              <a:schemeClr val="accent6">
                <a:lumMod val="50000"/>
              </a:schemeClr>
            </a:solidFill>
          </a:endParaRPr>
        </a:p>
      </dgm:t>
    </dgm:pt>
    <dgm:pt modelId="{18D8DBDE-CA5B-4433-B912-A8EB5018DCAF}" type="sibTrans" cxnId="{E273F1A6-291A-4544-BA69-A0E70AF9390E}">
      <dgm:prSet/>
      <dgm:spPr/>
      <dgm:t>
        <a:bodyPr/>
        <a:lstStyle/>
        <a:p>
          <a:pPr algn="ctr"/>
          <a:endParaRPr lang="ru-RU">
            <a:solidFill>
              <a:schemeClr val="accent6">
                <a:lumMod val="50000"/>
              </a:schemeClr>
            </a:solidFill>
          </a:endParaRPr>
        </a:p>
      </dgm:t>
    </dgm:pt>
    <dgm:pt modelId="{3A5DCCD4-E8DE-4FD0-BF8D-2507FF454245}">
      <dgm:prSet phldrT="[Текст]"/>
      <dgm:spPr/>
      <dgm:t>
        <a:bodyPr/>
        <a:lstStyle/>
        <a:p>
          <a:pPr algn="ctr"/>
          <a:r>
            <a:rPr lang="ru-RU" dirty="0" smtClean="0">
              <a:solidFill>
                <a:schemeClr val="accent6">
                  <a:lumMod val="50000"/>
                </a:schemeClr>
              </a:solidFill>
            </a:rPr>
            <a:t>Нанайский район</a:t>
          </a:r>
          <a:endParaRPr lang="ru-RU" dirty="0">
            <a:solidFill>
              <a:schemeClr val="accent6">
                <a:lumMod val="50000"/>
              </a:schemeClr>
            </a:solidFill>
          </a:endParaRPr>
        </a:p>
      </dgm:t>
    </dgm:pt>
    <dgm:pt modelId="{B13BE3D4-2784-4587-9507-EF61C3CB27BA}" type="parTrans" cxnId="{8260A2FF-BABE-4B0C-9444-820D5D81856B}">
      <dgm:prSet/>
      <dgm:spPr/>
      <dgm:t>
        <a:bodyPr/>
        <a:lstStyle/>
        <a:p>
          <a:pPr algn="ctr"/>
          <a:endParaRPr lang="ru-RU">
            <a:solidFill>
              <a:schemeClr val="accent6">
                <a:lumMod val="50000"/>
              </a:schemeClr>
            </a:solidFill>
          </a:endParaRPr>
        </a:p>
      </dgm:t>
    </dgm:pt>
    <dgm:pt modelId="{C0A88FBC-1BDA-445D-90E5-B8B33764FFA8}" type="sibTrans" cxnId="{8260A2FF-BABE-4B0C-9444-820D5D81856B}">
      <dgm:prSet/>
      <dgm:spPr/>
      <dgm:t>
        <a:bodyPr/>
        <a:lstStyle/>
        <a:p>
          <a:pPr algn="ctr"/>
          <a:endParaRPr lang="ru-RU">
            <a:solidFill>
              <a:schemeClr val="accent6">
                <a:lumMod val="50000"/>
              </a:schemeClr>
            </a:solidFill>
          </a:endParaRPr>
        </a:p>
      </dgm:t>
    </dgm:pt>
    <dgm:pt modelId="{C02125BC-EC24-4A90-8682-FD487AD39F39}">
      <dgm:prSet phldrT="[Текст]"/>
      <dgm:spPr/>
      <dgm:t>
        <a:bodyPr/>
        <a:lstStyle/>
        <a:p>
          <a:pPr algn="ctr"/>
          <a:r>
            <a:rPr lang="ru-RU" dirty="0" smtClean="0">
              <a:solidFill>
                <a:schemeClr val="accent6">
                  <a:lumMod val="50000"/>
                </a:schemeClr>
              </a:solidFill>
            </a:rPr>
            <a:t>Вяземский район</a:t>
          </a:r>
          <a:endParaRPr lang="ru-RU" dirty="0">
            <a:solidFill>
              <a:schemeClr val="accent6">
                <a:lumMod val="50000"/>
              </a:schemeClr>
            </a:solidFill>
          </a:endParaRPr>
        </a:p>
      </dgm:t>
    </dgm:pt>
    <dgm:pt modelId="{E07A5EC7-EF4E-4FE7-878E-48F7AD16A236}" type="parTrans" cxnId="{9F2E41E4-28A6-4FFE-8362-35716C8521A5}">
      <dgm:prSet/>
      <dgm:spPr/>
      <dgm:t>
        <a:bodyPr/>
        <a:lstStyle/>
        <a:p>
          <a:endParaRPr lang="ru-RU"/>
        </a:p>
      </dgm:t>
    </dgm:pt>
    <dgm:pt modelId="{EE3826BC-EAC3-4D45-ACEF-6DE6CDC96EEA}" type="sibTrans" cxnId="{9F2E41E4-28A6-4FFE-8362-35716C8521A5}">
      <dgm:prSet/>
      <dgm:spPr/>
      <dgm:t>
        <a:bodyPr/>
        <a:lstStyle/>
        <a:p>
          <a:endParaRPr lang="ru-RU"/>
        </a:p>
      </dgm:t>
    </dgm:pt>
    <dgm:pt modelId="{B462BD6F-3093-4F69-B25F-41A1DA98B842}">
      <dgm:prSet phldrT="[Текст]"/>
      <dgm:spPr/>
      <dgm:t>
        <a:bodyPr/>
        <a:lstStyle/>
        <a:p>
          <a:pPr algn="ctr"/>
          <a:r>
            <a:rPr lang="ru-RU" dirty="0" smtClean="0">
              <a:solidFill>
                <a:schemeClr val="accent6">
                  <a:lumMod val="50000"/>
                </a:schemeClr>
              </a:solidFill>
            </a:rPr>
            <a:t>Николаевский район</a:t>
          </a:r>
          <a:endParaRPr lang="ru-RU" dirty="0">
            <a:solidFill>
              <a:schemeClr val="accent6">
                <a:lumMod val="50000"/>
              </a:schemeClr>
            </a:solidFill>
          </a:endParaRPr>
        </a:p>
      </dgm:t>
    </dgm:pt>
    <dgm:pt modelId="{C121B5FB-C4FD-47E4-998E-C1B92D11D9AB}" type="parTrans" cxnId="{68EA40B7-D9DA-49A9-8980-4860E28C122C}">
      <dgm:prSet/>
      <dgm:spPr/>
      <dgm:t>
        <a:bodyPr/>
        <a:lstStyle/>
        <a:p>
          <a:endParaRPr lang="ru-RU"/>
        </a:p>
      </dgm:t>
    </dgm:pt>
    <dgm:pt modelId="{2ADFFB44-46B2-429D-9B9A-80B0DE419074}" type="sibTrans" cxnId="{68EA40B7-D9DA-49A9-8980-4860E28C122C}">
      <dgm:prSet/>
      <dgm:spPr/>
      <dgm:t>
        <a:bodyPr/>
        <a:lstStyle/>
        <a:p>
          <a:endParaRPr lang="ru-RU"/>
        </a:p>
      </dgm:t>
    </dgm:pt>
    <dgm:pt modelId="{67DA766B-8AD8-4894-B70F-5AAA022D729A}">
      <dgm:prSet phldrT="[Текст]"/>
      <dgm:spPr/>
      <dgm:t>
        <a:bodyPr/>
        <a:lstStyle/>
        <a:p>
          <a:pPr algn="ctr"/>
          <a:r>
            <a:rPr lang="ru-RU" dirty="0" err="1" smtClean="0">
              <a:solidFill>
                <a:schemeClr val="accent6">
                  <a:lumMod val="50000"/>
                </a:schemeClr>
              </a:solidFill>
            </a:rPr>
            <a:t>Бикинский</a:t>
          </a:r>
          <a:r>
            <a:rPr lang="ru-RU" dirty="0" smtClean="0">
              <a:solidFill>
                <a:schemeClr val="accent6">
                  <a:lumMod val="50000"/>
                </a:schemeClr>
              </a:solidFill>
            </a:rPr>
            <a:t> район</a:t>
          </a:r>
          <a:endParaRPr lang="ru-RU" dirty="0">
            <a:solidFill>
              <a:schemeClr val="accent6">
                <a:lumMod val="50000"/>
              </a:schemeClr>
            </a:solidFill>
          </a:endParaRPr>
        </a:p>
      </dgm:t>
    </dgm:pt>
    <dgm:pt modelId="{BF175C02-AAB6-4690-A7C1-9EDF63B9A9BE}" type="parTrans" cxnId="{C337572F-403B-4CD2-986A-C6055B070880}">
      <dgm:prSet/>
      <dgm:spPr/>
      <dgm:t>
        <a:bodyPr/>
        <a:lstStyle/>
        <a:p>
          <a:endParaRPr lang="ru-RU"/>
        </a:p>
      </dgm:t>
    </dgm:pt>
    <dgm:pt modelId="{015BDAF8-7028-41C8-8855-FCE3FD6287E1}" type="sibTrans" cxnId="{C337572F-403B-4CD2-986A-C6055B070880}">
      <dgm:prSet/>
      <dgm:spPr/>
      <dgm:t>
        <a:bodyPr/>
        <a:lstStyle/>
        <a:p>
          <a:endParaRPr lang="ru-RU"/>
        </a:p>
      </dgm:t>
    </dgm:pt>
    <dgm:pt modelId="{E17766F1-CE43-4DC5-A81A-382E75B56B3C}">
      <dgm:prSet phldrT="[Текст]"/>
      <dgm:spPr/>
      <dgm:t>
        <a:bodyPr/>
        <a:lstStyle/>
        <a:p>
          <a:pPr algn="ctr"/>
          <a:r>
            <a:rPr lang="ru-RU" dirty="0" err="1" smtClean="0">
              <a:solidFill>
                <a:schemeClr val="accent6">
                  <a:lumMod val="50000"/>
                </a:schemeClr>
              </a:solidFill>
            </a:rPr>
            <a:t>Аяно</a:t>
          </a:r>
          <a:r>
            <a:rPr lang="ru-RU" dirty="0" smtClean="0">
              <a:solidFill>
                <a:schemeClr val="accent6">
                  <a:lumMod val="50000"/>
                </a:schemeClr>
              </a:solidFill>
            </a:rPr>
            <a:t>-Майский</a:t>
          </a:r>
          <a:endParaRPr lang="ru-RU" dirty="0">
            <a:solidFill>
              <a:schemeClr val="accent6">
                <a:lumMod val="50000"/>
              </a:schemeClr>
            </a:solidFill>
          </a:endParaRPr>
        </a:p>
      </dgm:t>
    </dgm:pt>
    <dgm:pt modelId="{62242F39-81A7-4C86-83BB-1019516E6407}" type="parTrans" cxnId="{FBA086F3-BE6A-4BAA-B8FA-0C814B998CD3}">
      <dgm:prSet/>
      <dgm:spPr/>
      <dgm:t>
        <a:bodyPr/>
        <a:lstStyle/>
        <a:p>
          <a:endParaRPr lang="ru-RU"/>
        </a:p>
      </dgm:t>
    </dgm:pt>
    <dgm:pt modelId="{F99026B0-704C-49B3-BEEB-4378DCC1E97C}" type="sibTrans" cxnId="{FBA086F3-BE6A-4BAA-B8FA-0C814B998CD3}">
      <dgm:prSet/>
      <dgm:spPr/>
      <dgm:t>
        <a:bodyPr/>
        <a:lstStyle/>
        <a:p>
          <a:endParaRPr lang="ru-RU"/>
        </a:p>
      </dgm:t>
    </dgm:pt>
    <dgm:pt modelId="{F3860D58-DB06-4EE2-84D5-AF1AA67377DB}">
      <dgm:prSet phldrT="[Текст]"/>
      <dgm:spPr/>
      <dgm:t>
        <a:bodyPr/>
        <a:lstStyle/>
        <a:p>
          <a:pPr algn="ctr"/>
          <a:r>
            <a:rPr lang="ru-RU" dirty="0" smtClean="0">
              <a:solidFill>
                <a:schemeClr val="accent6">
                  <a:lumMod val="50000"/>
                </a:schemeClr>
              </a:solidFill>
            </a:rPr>
            <a:t>Комсомольский</a:t>
          </a:r>
          <a:endParaRPr lang="ru-RU" dirty="0">
            <a:solidFill>
              <a:schemeClr val="accent6">
                <a:lumMod val="50000"/>
              </a:schemeClr>
            </a:solidFill>
          </a:endParaRPr>
        </a:p>
      </dgm:t>
    </dgm:pt>
    <dgm:pt modelId="{1CC7791A-77BB-4DD8-BCC0-8442621BED2E}" type="parTrans" cxnId="{91366BD6-984B-45BE-BAB3-2F7A04FAD16C}">
      <dgm:prSet/>
      <dgm:spPr/>
      <dgm:t>
        <a:bodyPr/>
        <a:lstStyle/>
        <a:p>
          <a:endParaRPr lang="ru-RU"/>
        </a:p>
      </dgm:t>
    </dgm:pt>
    <dgm:pt modelId="{DBC48A7E-B68D-4ACF-AA98-A2A64ECC9478}" type="sibTrans" cxnId="{91366BD6-984B-45BE-BAB3-2F7A04FAD16C}">
      <dgm:prSet/>
      <dgm:spPr/>
      <dgm:t>
        <a:bodyPr/>
        <a:lstStyle/>
        <a:p>
          <a:endParaRPr lang="ru-RU"/>
        </a:p>
      </dgm:t>
    </dgm:pt>
    <dgm:pt modelId="{4C4EAECF-243D-4F26-B20A-918C0EAA400F}">
      <dgm:prSet phldrT="[Текст]"/>
      <dgm:spPr/>
      <dgm:t>
        <a:bodyPr/>
        <a:lstStyle/>
        <a:p>
          <a:pPr algn="ctr"/>
          <a:r>
            <a:rPr lang="ru-RU" dirty="0" smtClean="0">
              <a:solidFill>
                <a:schemeClr val="accent6">
                  <a:lumMod val="50000"/>
                </a:schemeClr>
              </a:solidFill>
            </a:rPr>
            <a:t>Охотский район</a:t>
          </a:r>
          <a:endParaRPr lang="ru-RU" dirty="0">
            <a:solidFill>
              <a:schemeClr val="accent6">
                <a:lumMod val="50000"/>
              </a:schemeClr>
            </a:solidFill>
          </a:endParaRPr>
        </a:p>
      </dgm:t>
    </dgm:pt>
    <dgm:pt modelId="{F135AAAF-D5AE-4264-96BB-73ED4A8E825B}" type="parTrans" cxnId="{EAFACAD7-EFF0-403C-892F-4E3E5A65F230}">
      <dgm:prSet/>
      <dgm:spPr/>
      <dgm:t>
        <a:bodyPr/>
        <a:lstStyle/>
        <a:p>
          <a:endParaRPr lang="ru-RU"/>
        </a:p>
      </dgm:t>
    </dgm:pt>
    <dgm:pt modelId="{F44A04E9-079A-47A1-9E4A-19B45E31BC6A}" type="sibTrans" cxnId="{EAFACAD7-EFF0-403C-892F-4E3E5A65F230}">
      <dgm:prSet/>
      <dgm:spPr/>
      <dgm:t>
        <a:bodyPr/>
        <a:lstStyle/>
        <a:p>
          <a:endParaRPr lang="ru-RU"/>
        </a:p>
      </dgm:t>
    </dgm:pt>
    <dgm:pt modelId="{6FEA6E67-FA54-4911-BB44-479B36AA74AC}" type="pres">
      <dgm:prSet presAssocID="{0D49BACB-FA56-437A-8579-144C8692F4E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D33F7D-92B4-437E-9701-640EA48093DE}" type="pres">
      <dgm:prSet presAssocID="{1EE0F22E-F124-4307-A2E7-8EA5340D26A3}" presName="parentText" presStyleLbl="node1" presStyleIdx="0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C4469A-4C73-4C3E-89B9-166E4DC0084C}" type="pres">
      <dgm:prSet presAssocID="{9D99E1F7-5295-4950-BC82-04653CEE2F61}" presName="spacer" presStyleCnt="0"/>
      <dgm:spPr/>
    </dgm:pt>
    <dgm:pt modelId="{ACB3FB9A-51E2-49D1-83D6-554446B6DDB4}" type="pres">
      <dgm:prSet presAssocID="{E17766F1-CE43-4DC5-A81A-382E75B56B3C}" presName="parentText" presStyleLbl="node1" presStyleIdx="1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D5EEA2-4B3D-4258-9202-954666903D50}" type="pres">
      <dgm:prSet presAssocID="{F99026B0-704C-49B3-BEEB-4378DCC1E97C}" presName="spacer" presStyleCnt="0"/>
      <dgm:spPr/>
    </dgm:pt>
    <dgm:pt modelId="{D33BE1D7-5B41-4126-8129-E4AC38CFC1DD}" type="pres">
      <dgm:prSet presAssocID="{67DA766B-8AD8-4894-B70F-5AAA022D729A}" presName="parentText" presStyleLbl="node1" presStyleIdx="2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784DE9-3653-4BF1-A2DA-CAA4E114409D}" type="pres">
      <dgm:prSet presAssocID="{015BDAF8-7028-41C8-8855-FCE3FD6287E1}" presName="spacer" presStyleCnt="0"/>
      <dgm:spPr/>
    </dgm:pt>
    <dgm:pt modelId="{7EDF5EF2-227D-48C8-972B-54AAA4A76CEF}" type="pres">
      <dgm:prSet presAssocID="{C7ED4D51-0547-4A08-9E33-49C54D2A1DA3}" presName="parentText" presStyleLbl="node1" presStyleIdx="3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A5CA31-BF16-44E3-B1D2-02431AB87C3A}" type="pres">
      <dgm:prSet presAssocID="{2727009A-02E3-4A02-A2BA-D8B7617B88A9}" presName="spacer" presStyleCnt="0"/>
      <dgm:spPr/>
    </dgm:pt>
    <dgm:pt modelId="{946E985B-1E73-481B-8BA1-C226A444EC34}" type="pres">
      <dgm:prSet presAssocID="{2E6395DD-BE43-4C34-9AC7-868DBE983DF4}" presName="parentText" presStyleLbl="node1" presStyleIdx="4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C16377-A330-47E7-B314-8FF07CF0518E}" type="pres">
      <dgm:prSet presAssocID="{18D8DBDE-CA5B-4433-B912-A8EB5018DCAF}" presName="spacer" presStyleCnt="0"/>
      <dgm:spPr/>
    </dgm:pt>
    <dgm:pt modelId="{CA5C1D30-A758-49AC-900D-A7484238FA26}" type="pres">
      <dgm:prSet presAssocID="{C02125BC-EC24-4A90-8682-FD487AD39F39}" presName="parentText" presStyleLbl="node1" presStyleIdx="5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22AD19-FA62-43EF-9D68-71CE3F42F75B}" type="pres">
      <dgm:prSet presAssocID="{EE3826BC-EAC3-4D45-ACEF-6DE6CDC96EEA}" presName="spacer" presStyleCnt="0"/>
      <dgm:spPr/>
    </dgm:pt>
    <dgm:pt modelId="{7F6655E6-CA66-46DE-BDA3-3D37710C70AC}" type="pres">
      <dgm:prSet presAssocID="{F3860D58-DB06-4EE2-84D5-AF1AA67377DB}" presName="parentText" presStyleLbl="node1" presStyleIdx="6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43A90A-38F3-49D7-A299-6AFCE504F7AB}" type="pres">
      <dgm:prSet presAssocID="{DBC48A7E-B68D-4ACF-AA98-A2A64ECC9478}" presName="spacer" presStyleCnt="0"/>
      <dgm:spPr/>
    </dgm:pt>
    <dgm:pt modelId="{72246CA4-FFB9-42D2-853C-5C0CCBA23EA4}" type="pres">
      <dgm:prSet presAssocID="{3A5DCCD4-E8DE-4FD0-BF8D-2507FF454245}" presName="parentText" presStyleLbl="node1" presStyleIdx="7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15331C-73E0-46A8-AA85-A3C8FB4E1E51}" type="pres">
      <dgm:prSet presAssocID="{C0A88FBC-1BDA-445D-90E5-B8B33764FFA8}" presName="spacer" presStyleCnt="0"/>
      <dgm:spPr/>
    </dgm:pt>
    <dgm:pt modelId="{A9AD50ED-0388-4332-89E6-A6055AD86C9C}" type="pres">
      <dgm:prSet presAssocID="{B462BD6F-3093-4F69-B25F-41A1DA98B842}" presName="parentText" presStyleLbl="node1" presStyleIdx="8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417482-B13A-499A-B613-BF215F9544FF}" type="pres">
      <dgm:prSet presAssocID="{2ADFFB44-46B2-429D-9B9A-80B0DE419074}" presName="spacer" presStyleCnt="0"/>
      <dgm:spPr/>
    </dgm:pt>
    <dgm:pt modelId="{AB684C7D-A608-4867-84DF-41CCF1318FC5}" type="pres">
      <dgm:prSet presAssocID="{4C4EAECF-243D-4F26-B20A-918C0EAA400F}" presName="parentText" presStyleLbl="node1" presStyleIdx="9" presStyleCnt="10" custLinFactNeighborX="-21532" custLinFactNeighborY="8062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1366BD6-984B-45BE-BAB3-2F7A04FAD16C}" srcId="{0D49BACB-FA56-437A-8579-144C8692F4E5}" destId="{F3860D58-DB06-4EE2-84D5-AF1AA67377DB}" srcOrd="6" destOrd="0" parTransId="{1CC7791A-77BB-4DD8-BCC0-8442621BED2E}" sibTransId="{DBC48A7E-B68D-4ACF-AA98-A2A64ECC9478}"/>
    <dgm:cxn modelId="{8260A2FF-BABE-4B0C-9444-820D5D81856B}" srcId="{0D49BACB-FA56-437A-8579-144C8692F4E5}" destId="{3A5DCCD4-E8DE-4FD0-BF8D-2507FF454245}" srcOrd="7" destOrd="0" parTransId="{B13BE3D4-2784-4587-9507-EF61C3CB27BA}" sibTransId="{C0A88FBC-1BDA-445D-90E5-B8B33764FFA8}"/>
    <dgm:cxn modelId="{76468F0B-71DB-411E-BF37-BDBD525D0CDB}" type="presOf" srcId="{C7ED4D51-0547-4A08-9E33-49C54D2A1DA3}" destId="{7EDF5EF2-227D-48C8-972B-54AAA4A76CEF}" srcOrd="0" destOrd="0" presId="urn:microsoft.com/office/officeart/2005/8/layout/vList2"/>
    <dgm:cxn modelId="{F6779C34-FF64-4E95-A613-7D3466787812}" type="presOf" srcId="{2E6395DD-BE43-4C34-9AC7-868DBE983DF4}" destId="{946E985B-1E73-481B-8BA1-C226A444EC34}" srcOrd="0" destOrd="0" presId="urn:microsoft.com/office/officeart/2005/8/layout/vList2"/>
    <dgm:cxn modelId="{1682A5AA-0C3D-41A6-B138-3179FD7901AB}" type="presOf" srcId="{C02125BC-EC24-4A90-8682-FD487AD39F39}" destId="{CA5C1D30-A758-49AC-900D-A7484238FA26}" srcOrd="0" destOrd="0" presId="urn:microsoft.com/office/officeart/2005/8/layout/vList2"/>
    <dgm:cxn modelId="{E273F1A6-291A-4544-BA69-A0E70AF9390E}" srcId="{0D49BACB-FA56-437A-8579-144C8692F4E5}" destId="{2E6395DD-BE43-4C34-9AC7-868DBE983DF4}" srcOrd="4" destOrd="0" parTransId="{579ABDEB-BAC9-4275-B98C-DD55EF93DB91}" sibTransId="{18D8DBDE-CA5B-4433-B912-A8EB5018DCAF}"/>
    <dgm:cxn modelId="{EAFACAD7-EFF0-403C-892F-4E3E5A65F230}" srcId="{0D49BACB-FA56-437A-8579-144C8692F4E5}" destId="{4C4EAECF-243D-4F26-B20A-918C0EAA400F}" srcOrd="9" destOrd="0" parTransId="{F135AAAF-D5AE-4264-96BB-73ED4A8E825B}" sibTransId="{F44A04E9-079A-47A1-9E4A-19B45E31BC6A}"/>
    <dgm:cxn modelId="{FBA086F3-BE6A-4BAA-B8FA-0C814B998CD3}" srcId="{0D49BACB-FA56-437A-8579-144C8692F4E5}" destId="{E17766F1-CE43-4DC5-A81A-382E75B56B3C}" srcOrd="1" destOrd="0" parTransId="{62242F39-81A7-4C86-83BB-1019516E6407}" sibTransId="{F99026B0-704C-49B3-BEEB-4378DCC1E97C}"/>
    <dgm:cxn modelId="{95F6A0A8-20FD-4715-85A5-18467E6776D8}" type="presOf" srcId="{B462BD6F-3093-4F69-B25F-41A1DA98B842}" destId="{A9AD50ED-0388-4332-89E6-A6055AD86C9C}" srcOrd="0" destOrd="0" presId="urn:microsoft.com/office/officeart/2005/8/layout/vList2"/>
    <dgm:cxn modelId="{E5E09ECC-C9B5-49D5-8718-733544C304DA}" type="presOf" srcId="{0D49BACB-FA56-437A-8579-144C8692F4E5}" destId="{6FEA6E67-FA54-4911-BB44-479B36AA74AC}" srcOrd="0" destOrd="0" presId="urn:microsoft.com/office/officeart/2005/8/layout/vList2"/>
    <dgm:cxn modelId="{68EA40B7-D9DA-49A9-8980-4860E28C122C}" srcId="{0D49BACB-FA56-437A-8579-144C8692F4E5}" destId="{B462BD6F-3093-4F69-B25F-41A1DA98B842}" srcOrd="8" destOrd="0" parTransId="{C121B5FB-C4FD-47E4-998E-C1B92D11D9AB}" sibTransId="{2ADFFB44-46B2-429D-9B9A-80B0DE419074}"/>
    <dgm:cxn modelId="{B1ED9DFE-49F5-4A9E-BE5B-14250146FEFF}" type="presOf" srcId="{67DA766B-8AD8-4894-B70F-5AAA022D729A}" destId="{D33BE1D7-5B41-4126-8129-E4AC38CFC1DD}" srcOrd="0" destOrd="0" presId="urn:microsoft.com/office/officeart/2005/8/layout/vList2"/>
    <dgm:cxn modelId="{E5593266-9B59-4405-AB3F-64239BE62C63}" type="presOf" srcId="{F3860D58-DB06-4EE2-84D5-AF1AA67377DB}" destId="{7F6655E6-CA66-46DE-BDA3-3D37710C70AC}" srcOrd="0" destOrd="0" presId="urn:microsoft.com/office/officeart/2005/8/layout/vList2"/>
    <dgm:cxn modelId="{C0DCE16B-5C9B-4671-9552-3AF122FCE51C}" srcId="{0D49BACB-FA56-437A-8579-144C8692F4E5}" destId="{1EE0F22E-F124-4307-A2E7-8EA5340D26A3}" srcOrd="0" destOrd="0" parTransId="{B6AEA1EB-4D76-44B6-8E29-5EFCA0015FDA}" sibTransId="{9D99E1F7-5295-4950-BC82-04653CEE2F61}"/>
    <dgm:cxn modelId="{135C3286-3D22-4C5A-A0F1-3E476B2F004C}" type="presOf" srcId="{E17766F1-CE43-4DC5-A81A-382E75B56B3C}" destId="{ACB3FB9A-51E2-49D1-83D6-554446B6DDB4}" srcOrd="0" destOrd="0" presId="urn:microsoft.com/office/officeart/2005/8/layout/vList2"/>
    <dgm:cxn modelId="{7B19D2DD-4A2D-4070-9ED5-0A466E26CB63}" srcId="{0D49BACB-FA56-437A-8579-144C8692F4E5}" destId="{C7ED4D51-0547-4A08-9E33-49C54D2A1DA3}" srcOrd="3" destOrd="0" parTransId="{8690315D-CDC2-4232-871B-0E36B8A82E5F}" sibTransId="{2727009A-02E3-4A02-A2BA-D8B7617B88A9}"/>
    <dgm:cxn modelId="{B077EE6F-A29F-46CF-8409-CAD95CE7A953}" type="presOf" srcId="{4C4EAECF-243D-4F26-B20A-918C0EAA400F}" destId="{AB684C7D-A608-4867-84DF-41CCF1318FC5}" srcOrd="0" destOrd="0" presId="urn:microsoft.com/office/officeart/2005/8/layout/vList2"/>
    <dgm:cxn modelId="{C337572F-403B-4CD2-986A-C6055B070880}" srcId="{0D49BACB-FA56-437A-8579-144C8692F4E5}" destId="{67DA766B-8AD8-4894-B70F-5AAA022D729A}" srcOrd="2" destOrd="0" parTransId="{BF175C02-AAB6-4690-A7C1-9EDF63B9A9BE}" sibTransId="{015BDAF8-7028-41C8-8855-FCE3FD6287E1}"/>
    <dgm:cxn modelId="{646DF018-124D-4F99-8186-1EDF410AB278}" type="presOf" srcId="{3A5DCCD4-E8DE-4FD0-BF8D-2507FF454245}" destId="{72246CA4-FFB9-42D2-853C-5C0CCBA23EA4}" srcOrd="0" destOrd="0" presId="urn:microsoft.com/office/officeart/2005/8/layout/vList2"/>
    <dgm:cxn modelId="{E3A35D8F-BA11-4288-9909-119E23DCC972}" type="presOf" srcId="{1EE0F22E-F124-4307-A2E7-8EA5340D26A3}" destId="{3BD33F7D-92B4-437E-9701-640EA48093DE}" srcOrd="0" destOrd="0" presId="urn:microsoft.com/office/officeart/2005/8/layout/vList2"/>
    <dgm:cxn modelId="{9F2E41E4-28A6-4FFE-8362-35716C8521A5}" srcId="{0D49BACB-FA56-437A-8579-144C8692F4E5}" destId="{C02125BC-EC24-4A90-8682-FD487AD39F39}" srcOrd="5" destOrd="0" parTransId="{E07A5EC7-EF4E-4FE7-878E-48F7AD16A236}" sibTransId="{EE3826BC-EAC3-4D45-ACEF-6DE6CDC96EEA}"/>
    <dgm:cxn modelId="{40E9B194-F0DF-49D9-B232-2BE11E9CA32F}" type="presParOf" srcId="{6FEA6E67-FA54-4911-BB44-479B36AA74AC}" destId="{3BD33F7D-92B4-437E-9701-640EA48093DE}" srcOrd="0" destOrd="0" presId="urn:microsoft.com/office/officeart/2005/8/layout/vList2"/>
    <dgm:cxn modelId="{33E4C144-EC88-4C79-AE10-01F62EA9223C}" type="presParOf" srcId="{6FEA6E67-FA54-4911-BB44-479B36AA74AC}" destId="{A6C4469A-4C73-4C3E-89B9-166E4DC0084C}" srcOrd="1" destOrd="0" presId="urn:microsoft.com/office/officeart/2005/8/layout/vList2"/>
    <dgm:cxn modelId="{F85909A9-E43F-4315-9632-D90157173B93}" type="presParOf" srcId="{6FEA6E67-FA54-4911-BB44-479B36AA74AC}" destId="{ACB3FB9A-51E2-49D1-83D6-554446B6DDB4}" srcOrd="2" destOrd="0" presId="urn:microsoft.com/office/officeart/2005/8/layout/vList2"/>
    <dgm:cxn modelId="{B8CB1D18-6FDA-490B-8898-3A37E83B0271}" type="presParOf" srcId="{6FEA6E67-FA54-4911-BB44-479B36AA74AC}" destId="{8BD5EEA2-4B3D-4258-9202-954666903D50}" srcOrd="3" destOrd="0" presId="urn:microsoft.com/office/officeart/2005/8/layout/vList2"/>
    <dgm:cxn modelId="{F2FC0918-F9F5-43C4-8EAD-7FAFB3682558}" type="presParOf" srcId="{6FEA6E67-FA54-4911-BB44-479B36AA74AC}" destId="{D33BE1D7-5B41-4126-8129-E4AC38CFC1DD}" srcOrd="4" destOrd="0" presId="urn:microsoft.com/office/officeart/2005/8/layout/vList2"/>
    <dgm:cxn modelId="{74CA8247-D1BD-4FF7-8E9E-99B90C10DB01}" type="presParOf" srcId="{6FEA6E67-FA54-4911-BB44-479B36AA74AC}" destId="{CE784DE9-3653-4BF1-A2DA-CAA4E114409D}" srcOrd="5" destOrd="0" presId="urn:microsoft.com/office/officeart/2005/8/layout/vList2"/>
    <dgm:cxn modelId="{19E301A6-D47D-4EF5-9EF6-B0A85BEB7301}" type="presParOf" srcId="{6FEA6E67-FA54-4911-BB44-479B36AA74AC}" destId="{7EDF5EF2-227D-48C8-972B-54AAA4A76CEF}" srcOrd="6" destOrd="0" presId="urn:microsoft.com/office/officeart/2005/8/layout/vList2"/>
    <dgm:cxn modelId="{8FE5297C-8C79-414A-B06A-870219E081D7}" type="presParOf" srcId="{6FEA6E67-FA54-4911-BB44-479B36AA74AC}" destId="{FFA5CA31-BF16-44E3-B1D2-02431AB87C3A}" srcOrd="7" destOrd="0" presId="urn:microsoft.com/office/officeart/2005/8/layout/vList2"/>
    <dgm:cxn modelId="{B8FB5526-5B84-4E7C-B678-C53EFD7BBE58}" type="presParOf" srcId="{6FEA6E67-FA54-4911-BB44-479B36AA74AC}" destId="{946E985B-1E73-481B-8BA1-C226A444EC34}" srcOrd="8" destOrd="0" presId="urn:microsoft.com/office/officeart/2005/8/layout/vList2"/>
    <dgm:cxn modelId="{EACD05EC-3773-4B46-88C6-3E758ED640A2}" type="presParOf" srcId="{6FEA6E67-FA54-4911-BB44-479B36AA74AC}" destId="{D8C16377-A330-47E7-B314-8FF07CF0518E}" srcOrd="9" destOrd="0" presId="urn:microsoft.com/office/officeart/2005/8/layout/vList2"/>
    <dgm:cxn modelId="{44F9F773-1C8D-473F-A6E9-E978F18ED914}" type="presParOf" srcId="{6FEA6E67-FA54-4911-BB44-479B36AA74AC}" destId="{CA5C1D30-A758-49AC-900D-A7484238FA26}" srcOrd="10" destOrd="0" presId="urn:microsoft.com/office/officeart/2005/8/layout/vList2"/>
    <dgm:cxn modelId="{068BBF99-0DE8-41F7-94B7-C15E4C1A3AEA}" type="presParOf" srcId="{6FEA6E67-FA54-4911-BB44-479B36AA74AC}" destId="{EB22AD19-FA62-43EF-9D68-71CE3F42F75B}" srcOrd="11" destOrd="0" presId="urn:microsoft.com/office/officeart/2005/8/layout/vList2"/>
    <dgm:cxn modelId="{9F568943-0BD6-4856-9A69-B04A2579F3DB}" type="presParOf" srcId="{6FEA6E67-FA54-4911-BB44-479B36AA74AC}" destId="{7F6655E6-CA66-46DE-BDA3-3D37710C70AC}" srcOrd="12" destOrd="0" presId="urn:microsoft.com/office/officeart/2005/8/layout/vList2"/>
    <dgm:cxn modelId="{8DD918EF-E1AF-4807-9EAA-51640243F0F1}" type="presParOf" srcId="{6FEA6E67-FA54-4911-BB44-479B36AA74AC}" destId="{6343A90A-38F3-49D7-A299-6AFCE504F7AB}" srcOrd="13" destOrd="0" presId="urn:microsoft.com/office/officeart/2005/8/layout/vList2"/>
    <dgm:cxn modelId="{D9FD01C8-41FB-4798-911B-68B518BD2C77}" type="presParOf" srcId="{6FEA6E67-FA54-4911-BB44-479B36AA74AC}" destId="{72246CA4-FFB9-42D2-853C-5C0CCBA23EA4}" srcOrd="14" destOrd="0" presId="urn:microsoft.com/office/officeart/2005/8/layout/vList2"/>
    <dgm:cxn modelId="{1E02734F-71BA-4955-855D-21FD2F4909DC}" type="presParOf" srcId="{6FEA6E67-FA54-4911-BB44-479B36AA74AC}" destId="{1015331C-73E0-46A8-AA85-A3C8FB4E1E51}" srcOrd="15" destOrd="0" presId="urn:microsoft.com/office/officeart/2005/8/layout/vList2"/>
    <dgm:cxn modelId="{A61E2FE6-ECB0-4AE9-A2F9-A3A915C380CA}" type="presParOf" srcId="{6FEA6E67-FA54-4911-BB44-479B36AA74AC}" destId="{A9AD50ED-0388-4332-89E6-A6055AD86C9C}" srcOrd="16" destOrd="0" presId="urn:microsoft.com/office/officeart/2005/8/layout/vList2"/>
    <dgm:cxn modelId="{9E4812D6-B6F9-46B3-80BB-090A7455A2B1}" type="presParOf" srcId="{6FEA6E67-FA54-4911-BB44-479B36AA74AC}" destId="{7A417482-B13A-499A-B613-BF215F9544FF}" srcOrd="17" destOrd="0" presId="urn:microsoft.com/office/officeart/2005/8/layout/vList2"/>
    <dgm:cxn modelId="{EE2A970F-22B9-4CEF-AFE5-0331EABF8D87}" type="presParOf" srcId="{6FEA6E67-FA54-4911-BB44-479B36AA74AC}" destId="{AB684C7D-A608-4867-84DF-41CCF1318FC5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C026E6F-320C-4B0D-89BB-4B3E63B29C4E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4E2DB485-3BA8-4109-B479-6E72CEA15AA4}">
      <dgm:prSet phldrT="[Текст]"/>
      <dgm:spPr/>
      <dgm:t>
        <a:bodyPr/>
        <a:lstStyle/>
        <a:p>
          <a:r>
            <a:rPr lang="ru-RU" dirty="0" smtClean="0"/>
            <a:t>Одно обучение для наблюдателей на  ГИА-9 и ГИА-11</a:t>
          </a:r>
          <a:endParaRPr lang="ru-RU" dirty="0"/>
        </a:p>
      </dgm:t>
    </dgm:pt>
    <dgm:pt modelId="{7885A133-E69B-498F-9556-EA8ACF415BA9}" type="parTrans" cxnId="{2DC96A66-711A-4376-BA5F-10B5F810B197}">
      <dgm:prSet/>
      <dgm:spPr/>
      <dgm:t>
        <a:bodyPr/>
        <a:lstStyle/>
        <a:p>
          <a:endParaRPr lang="ru-RU"/>
        </a:p>
      </dgm:t>
    </dgm:pt>
    <dgm:pt modelId="{98FA2584-2FF1-48D2-B17A-4DB1056274FD}" type="sibTrans" cxnId="{2DC96A66-711A-4376-BA5F-10B5F810B197}">
      <dgm:prSet/>
      <dgm:spPr/>
      <dgm:t>
        <a:bodyPr/>
        <a:lstStyle/>
        <a:p>
          <a:endParaRPr lang="ru-RU"/>
        </a:p>
      </dgm:t>
    </dgm:pt>
    <dgm:pt modelId="{3490B568-E169-4B29-8199-4C526F30F0A2}">
      <dgm:prSet phldrT="[Текст]"/>
      <dgm:spPr/>
      <dgm:t>
        <a:bodyPr/>
        <a:lstStyle/>
        <a:p>
          <a:r>
            <a:rPr lang="ru-RU" dirty="0" smtClean="0"/>
            <a:t>По итогам формируется сертификат</a:t>
          </a:r>
          <a:endParaRPr lang="ru-RU" dirty="0"/>
        </a:p>
      </dgm:t>
    </dgm:pt>
    <dgm:pt modelId="{A36FB029-4968-412B-A623-22C079D11D49}" type="parTrans" cxnId="{2CD3F05E-ADC8-40A4-87E3-55EABFE47200}">
      <dgm:prSet/>
      <dgm:spPr/>
      <dgm:t>
        <a:bodyPr/>
        <a:lstStyle/>
        <a:p>
          <a:endParaRPr lang="ru-RU"/>
        </a:p>
      </dgm:t>
    </dgm:pt>
    <dgm:pt modelId="{469ABD53-8053-4E34-BC3F-EE2BC4A5BACE}" type="sibTrans" cxnId="{2CD3F05E-ADC8-40A4-87E3-55EABFE47200}">
      <dgm:prSet/>
      <dgm:spPr/>
      <dgm:t>
        <a:bodyPr/>
        <a:lstStyle/>
        <a:p>
          <a:endParaRPr lang="ru-RU"/>
        </a:p>
      </dgm:t>
    </dgm:pt>
    <dgm:pt modelId="{ACDA9527-98BF-4D12-9498-82EC18B43CD6}" type="pres">
      <dgm:prSet presAssocID="{2C026E6F-320C-4B0D-89BB-4B3E63B29C4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1738C7-D55B-473B-9183-7E0034A7F618}" type="pres">
      <dgm:prSet presAssocID="{4E2DB485-3BA8-4109-B479-6E72CEA15AA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BD4D26-E7FF-4BC0-A934-6BD63BC5A3ED}" type="pres">
      <dgm:prSet presAssocID="{98FA2584-2FF1-48D2-B17A-4DB1056274FD}" presName="spacer" presStyleCnt="0"/>
      <dgm:spPr/>
    </dgm:pt>
    <dgm:pt modelId="{501E3A36-FD24-4EAA-9417-108F55D37018}" type="pres">
      <dgm:prSet presAssocID="{3490B568-E169-4B29-8199-4C526F30F0A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DC96A66-711A-4376-BA5F-10B5F810B197}" srcId="{2C026E6F-320C-4B0D-89BB-4B3E63B29C4E}" destId="{4E2DB485-3BA8-4109-B479-6E72CEA15AA4}" srcOrd="0" destOrd="0" parTransId="{7885A133-E69B-498F-9556-EA8ACF415BA9}" sibTransId="{98FA2584-2FF1-48D2-B17A-4DB1056274FD}"/>
    <dgm:cxn modelId="{B6997073-5B47-4BCE-ABEB-9BC942040CA8}" type="presOf" srcId="{3490B568-E169-4B29-8199-4C526F30F0A2}" destId="{501E3A36-FD24-4EAA-9417-108F55D37018}" srcOrd="0" destOrd="0" presId="urn:microsoft.com/office/officeart/2005/8/layout/vList2"/>
    <dgm:cxn modelId="{2CD3F05E-ADC8-40A4-87E3-55EABFE47200}" srcId="{2C026E6F-320C-4B0D-89BB-4B3E63B29C4E}" destId="{3490B568-E169-4B29-8199-4C526F30F0A2}" srcOrd="1" destOrd="0" parTransId="{A36FB029-4968-412B-A623-22C079D11D49}" sibTransId="{469ABD53-8053-4E34-BC3F-EE2BC4A5BACE}"/>
    <dgm:cxn modelId="{D2212444-9576-4BCA-A250-4D121455A17C}" type="presOf" srcId="{4E2DB485-3BA8-4109-B479-6E72CEA15AA4}" destId="{261738C7-D55B-473B-9183-7E0034A7F618}" srcOrd="0" destOrd="0" presId="urn:microsoft.com/office/officeart/2005/8/layout/vList2"/>
    <dgm:cxn modelId="{327B015B-DAB3-496E-8C74-38D629D707BD}" type="presOf" srcId="{2C026E6F-320C-4B0D-89BB-4B3E63B29C4E}" destId="{ACDA9527-98BF-4D12-9498-82EC18B43CD6}" srcOrd="0" destOrd="0" presId="urn:microsoft.com/office/officeart/2005/8/layout/vList2"/>
    <dgm:cxn modelId="{79DBD7AC-10A5-4373-9B9F-DFBA5F93A9E3}" type="presParOf" srcId="{ACDA9527-98BF-4D12-9498-82EC18B43CD6}" destId="{261738C7-D55B-473B-9183-7E0034A7F618}" srcOrd="0" destOrd="0" presId="urn:microsoft.com/office/officeart/2005/8/layout/vList2"/>
    <dgm:cxn modelId="{DB6D5A66-138F-4A7D-BA2C-0A91A3CFA272}" type="presParOf" srcId="{ACDA9527-98BF-4D12-9498-82EC18B43CD6}" destId="{FDBD4D26-E7FF-4BC0-A934-6BD63BC5A3ED}" srcOrd="1" destOrd="0" presId="urn:microsoft.com/office/officeart/2005/8/layout/vList2"/>
    <dgm:cxn modelId="{7A866E4F-8EF1-41B5-9D68-7935EE77B403}" type="presParOf" srcId="{ACDA9527-98BF-4D12-9498-82EC18B43CD6}" destId="{501E3A36-FD24-4EAA-9417-108F55D3701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407145B-BD46-48AF-9B45-C5FC85AA5581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AAB1ED-DF7D-412D-980B-1F670CB9283B}">
      <dgm:prSet phldrT="[Текст]" custT="1"/>
      <dgm:spPr/>
      <dgm:t>
        <a:bodyPr/>
        <a:lstStyle/>
        <a:p>
          <a:r>
            <a:rPr lang="ru-RU" sz="2400" dirty="0" smtClean="0"/>
            <a:t>Направление информации об ответственных за организацию обеспечения подготовки</a:t>
          </a:r>
          <a:endParaRPr lang="ru-RU" sz="2400" dirty="0"/>
        </a:p>
      </dgm:t>
    </dgm:pt>
    <dgm:pt modelId="{21F745A6-74C6-4436-9B0B-42A07BFF0C29}" type="parTrans" cxnId="{99247D3E-FAA8-4E9B-A41A-7FC6AAB352A5}">
      <dgm:prSet/>
      <dgm:spPr/>
      <dgm:t>
        <a:bodyPr/>
        <a:lstStyle/>
        <a:p>
          <a:endParaRPr lang="ru-RU"/>
        </a:p>
      </dgm:t>
    </dgm:pt>
    <dgm:pt modelId="{6C761F93-4B75-455D-ADAC-05B3478669A7}" type="sibTrans" cxnId="{99247D3E-FAA8-4E9B-A41A-7FC6AAB352A5}">
      <dgm:prSet/>
      <dgm:spPr/>
      <dgm:t>
        <a:bodyPr/>
        <a:lstStyle/>
        <a:p>
          <a:endParaRPr lang="ru-RU"/>
        </a:p>
      </dgm:t>
    </dgm:pt>
    <dgm:pt modelId="{7AEB56C6-6BC0-4900-AD21-1B7FF9B489BD}">
      <dgm:prSet phldrT="[Текст]"/>
      <dgm:spPr/>
      <dgm:t>
        <a:bodyPr/>
        <a:lstStyle/>
        <a:p>
          <a:r>
            <a:rPr lang="ru-RU" dirty="0" smtClean="0"/>
            <a:t>на адрес </a:t>
          </a:r>
          <a:r>
            <a:rPr lang="en-US" dirty="0" smtClean="0"/>
            <a:t>pigavrik@adm.khv.ru</a:t>
          </a:r>
          <a:endParaRPr lang="ru-RU" dirty="0"/>
        </a:p>
      </dgm:t>
    </dgm:pt>
    <dgm:pt modelId="{A4827EC7-E4A6-492E-AACE-F7A95AE71BD7}" type="parTrans" cxnId="{1498DD07-B835-414B-8982-D0E232600B78}">
      <dgm:prSet/>
      <dgm:spPr/>
      <dgm:t>
        <a:bodyPr/>
        <a:lstStyle/>
        <a:p>
          <a:endParaRPr lang="ru-RU"/>
        </a:p>
      </dgm:t>
    </dgm:pt>
    <dgm:pt modelId="{9A126BA0-709C-4205-9020-5383ECD7BA0D}" type="sibTrans" cxnId="{1498DD07-B835-414B-8982-D0E232600B78}">
      <dgm:prSet/>
      <dgm:spPr/>
      <dgm:t>
        <a:bodyPr/>
        <a:lstStyle/>
        <a:p>
          <a:endParaRPr lang="ru-RU"/>
        </a:p>
      </dgm:t>
    </dgm:pt>
    <dgm:pt modelId="{5DDD4AC3-950B-45B4-A9B0-26C3474953D7}">
      <dgm:prSet phldrT="[Текст]" custT="1"/>
      <dgm:spPr/>
      <dgm:t>
        <a:bodyPr/>
        <a:lstStyle/>
        <a:p>
          <a:r>
            <a:rPr lang="ru-RU" sz="2400" dirty="0" smtClean="0"/>
            <a:t>Заполненные заявления и согласия на ОН, реестр ОН</a:t>
          </a:r>
          <a:endParaRPr lang="ru-RU" sz="2400" dirty="0"/>
        </a:p>
      </dgm:t>
    </dgm:pt>
    <dgm:pt modelId="{D7CCBAE7-9943-49D3-AC77-8EA03BAFC1D6}" type="parTrans" cxnId="{8C34AE96-5DC7-4678-A699-E142A3643504}">
      <dgm:prSet/>
      <dgm:spPr/>
      <dgm:t>
        <a:bodyPr/>
        <a:lstStyle/>
        <a:p>
          <a:endParaRPr lang="ru-RU"/>
        </a:p>
      </dgm:t>
    </dgm:pt>
    <dgm:pt modelId="{DE4A546D-1A43-43A0-B964-34B575A9E844}" type="sibTrans" cxnId="{8C34AE96-5DC7-4678-A699-E142A3643504}">
      <dgm:prSet/>
      <dgm:spPr/>
      <dgm:t>
        <a:bodyPr/>
        <a:lstStyle/>
        <a:p>
          <a:endParaRPr lang="ru-RU"/>
        </a:p>
      </dgm:t>
    </dgm:pt>
    <dgm:pt modelId="{4E0FACC6-156A-4C3F-931B-793D2375D17D}">
      <dgm:prSet phldrT="[Текст]"/>
      <dgm:spPr/>
      <dgm:t>
        <a:bodyPr/>
        <a:lstStyle/>
        <a:p>
          <a:r>
            <a:rPr lang="ru-RU" smtClean="0"/>
            <a:t>по </a:t>
          </a:r>
          <a:r>
            <a:rPr lang="ru-RU" dirty="0" smtClean="0"/>
            <a:t>защищенным каналам связи</a:t>
          </a:r>
          <a:endParaRPr lang="ru-RU" dirty="0"/>
        </a:p>
      </dgm:t>
    </dgm:pt>
    <dgm:pt modelId="{7F26E28D-B57D-42AC-BCF8-5DE664004486}" type="parTrans" cxnId="{9DE88797-31AE-47CC-92BD-35649588FC2F}">
      <dgm:prSet/>
      <dgm:spPr/>
      <dgm:t>
        <a:bodyPr/>
        <a:lstStyle/>
        <a:p>
          <a:endParaRPr lang="ru-RU"/>
        </a:p>
      </dgm:t>
    </dgm:pt>
    <dgm:pt modelId="{12DFA0CD-74F0-4422-BE44-47C1BABF9236}" type="sibTrans" cxnId="{9DE88797-31AE-47CC-92BD-35649588FC2F}">
      <dgm:prSet/>
      <dgm:spPr/>
      <dgm:t>
        <a:bodyPr/>
        <a:lstStyle/>
        <a:p>
          <a:endParaRPr lang="ru-RU"/>
        </a:p>
      </dgm:t>
    </dgm:pt>
    <dgm:pt modelId="{8095DDDA-55C8-4447-9238-25CD6971AC00}">
      <dgm:prSet phldrT="[Текст]"/>
      <dgm:spPr/>
      <dgm:t>
        <a:bodyPr/>
        <a:lstStyle/>
        <a:p>
          <a:r>
            <a:rPr lang="ru-RU" dirty="0" smtClean="0"/>
            <a:t>до 28 апреля 2023 г.</a:t>
          </a:r>
          <a:endParaRPr lang="ru-RU" dirty="0"/>
        </a:p>
      </dgm:t>
    </dgm:pt>
    <dgm:pt modelId="{0983C6EA-2B40-4C94-AD6B-EA09719ED37D}" type="parTrans" cxnId="{7D59F6C8-B9C2-4DCA-BC5C-B53B1BC11ED8}">
      <dgm:prSet/>
      <dgm:spPr/>
      <dgm:t>
        <a:bodyPr/>
        <a:lstStyle/>
        <a:p>
          <a:endParaRPr lang="ru-RU"/>
        </a:p>
      </dgm:t>
    </dgm:pt>
    <dgm:pt modelId="{F3748563-8162-43B4-B177-D0C9979B6A1C}" type="sibTrans" cxnId="{7D59F6C8-B9C2-4DCA-BC5C-B53B1BC11ED8}">
      <dgm:prSet/>
      <dgm:spPr/>
      <dgm:t>
        <a:bodyPr/>
        <a:lstStyle/>
        <a:p>
          <a:endParaRPr lang="ru-RU"/>
        </a:p>
      </dgm:t>
    </dgm:pt>
    <dgm:pt modelId="{C43865D6-4275-414B-B2BE-B47669D84711}">
      <dgm:prSet phldrT="[Текст]" custT="1"/>
      <dgm:spPr/>
      <dgm:t>
        <a:bodyPr/>
        <a:lstStyle/>
        <a:p>
          <a:r>
            <a:rPr lang="ru-RU" sz="2400" dirty="0" smtClean="0"/>
            <a:t>Подготовка на портале</a:t>
          </a:r>
          <a:endParaRPr lang="ru-RU" sz="2400" dirty="0"/>
        </a:p>
      </dgm:t>
    </dgm:pt>
    <dgm:pt modelId="{3F29F66B-E294-4BFD-A1E3-F1398FE97F1E}" type="parTrans" cxnId="{30B7D948-FF05-4AE1-B6B9-0B4D7A6C064B}">
      <dgm:prSet/>
      <dgm:spPr/>
      <dgm:t>
        <a:bodyPr/>
        <a:lstStyle/>
        <a:p>
          <a:endParaRPr lang="ru-RU"/>
        </a:p>
      </dgm:t>
    </dgm:pt>
    <dgm:pt modelId="{92998791-5126-45E6-99E9-62AFA3500BF5}" type="sibTrans" cxnId="{30B7D948-FF05-4AE1-B6B9-0B4D7A6C064B}">
      <dgm:prSet/>
      <dgm:spPr/>
      <dgm:t>
        <a:bodyPr/>
        <a:lstStyle/>
        <a:p>
          <a:endParaRPr lang="ru-RU"/>
        </a:p>
      </dgm:t>
    </dgm:pt>
    <dgm:pt modelId="{0E5EDE77-AC8E-40F1-A697-6F28485BF02D}">
      <dgm:prSet phldrT="[Текст]"/>
      <dgm:spPr/>
      <dgm:t>
        <a:bodyPr/>
        <a:lstStyle/>
        <a:p>
          <a:r>
            <a:rPr lang="en-US" dirty="0" smtClean="0"/>
            <a:t>http://edu.rcoko27.ru/moodle/</a:t>
          </a:r>
          <a:endParaRPr lang="ru-RU" dirty="0"/>
        </a:p>
      </dgm:t>
    </dgm:pt>
    <dgm:pt modelId="{6B2623A1-91EE-4F8C-89D9-36E743E65D38}" type="parTrans" cxnId="{69D31D70-D9B3-4EAB-9441-78D1AF4653D0}">
      <dgm:prSet/>
      <dgm:spPr/>
      <dgm:t>
        <a:bodyPr/>
        <a:lstStyle/>
        <a:p>
          <a:endParaRPr lang="ru-RU"/>
        </a:p>
      </dgm:t>
    </dgm:pt>
    <dgm:pt modelId="{DC4E3A20-54D8-4D00-9EBC-5C7A8B4C1520}" type="sibTrans" cxnId="{69D31D70-D9B3-4EAB-9441-78D1AF4653D0}">
      <dgm:prSet/>
      <dgm:spPr/>
      <dgm:t>
        <a:bodyPr/>
        <a:lstStyle/>
        <a:p>
          <a:endParaRPr lang="ru-RU"/>
        </a:p>
      </dgm:t>
    </dgm:pt>
    <dgm:pt modelId="{3D999026-031D-4206-94A5-B62B2099B204}">
      <dgm:prSet phldrT="[Текст]"/>
      <dgm:spPr/>
      <dgm:t>
        <a:bodyPr/>
        <a:lstStyle/>
        <a:p>
          <a:r>
            <a:rPr lang="ru-RU" dirty="0" smtClean="0"/>
            <a:t>до 2 мая 2023 г.</a:t>
          </a:r>
          <a:endParaRPr lang="ru-RU" dirty="0"/>
        </a:p>
      </dgm:t>
    </dgm:pt>
    <dgm:pt modelId="{F2A5FF14-91FB-4554-A67C-4DF1AA0EE9B1}" type="parTrans" cxnId="{09AFC8DE-5980-4F18-A150-95BD75C8A5A5}">
      <dgm:prSet/>
      <dgm:spPr/>
      <dgm:t>
        <a:bodyPr/>
        <a:lstStyle/>
        <a:p>
          <a:endParaRPr lang="ru-RU"/>
        </a:p>
      </dgm:t>
    </dgm:pt>
    <dgm:pt modelId="{3A9590E8-D35A-4138-A7E1-7605A7007B7F}" type="sibTrans" cxnId="{09AFC8DE-5980-4F18-A150-95BD75C8A5A5}">
      <dgm:prSet/>
      <dgm:spPr/>
      <dgm:t>
        <a:bodyPr/>
        <a:lstStyle/>
        <a:p>
          <a:endParaRPr lang="ru-RU"/>
        </a:p>
      </dgm:t>
    </dgm:pt>
    <dgm:pt modelId="{35D78A92-6E31-4FC1-8958-50FA7DA1A14F}">
      <dgm:prSet phldrT="[Текст]"/>
      <dgm:spPr/>
      <dgm:t>
        <a:bodyPr/>
        <a:lstStyle/>
        <a:p>
          <a:r>
            <a:rPr lang="ru-RU" dirty="0" smtClean="0"/>
            <a:t>до 16 марта 2023 г.</a:t>
          </a:r>
          <a:endParaRPr lang="ru-RU" dirty="0"/>
        </a:p>
      </dgm:t>
    </dgm:pt>
    <dgm:pt modelId="{1EE0AD45-C715-4591-88F5-36D21466BDA6}" type="sibTrans" cxnId="{A825B0A2-3642-49DD-B506-C3FFF753E685}">
      <dgm:prSet/>
      <dgm:spPr/>
      <dgm:t>
        <a:bodyPr/>
        <a:lstStyle/>
        <a:p>
          <a:endParaRPr lang="ru-RU"/>
        </a:p>
      </dgm:t>
    </dgm:pt>
    <dgm:pt modelId="{EF5F9DE5-779A-472D-B444-D6AA3C3B1834}" type="parTrans" cxnId="{A825B0A2-3642-49DD-B506-C3FFF753E685}">
      <dgm:prSet/>
      <dgm:spPr/>
      <dgm:t>
        <a:bodyPr/>
        <a:lstStyle/>
        <a:p>
          <a:endParaRPr lang="ru-RU"/>
        </a:p>
      </dgm:t>
    </dgm:pt>
    <dgm:pt modelId="{7010C486-C01D-4DA5-9AD4-EED9F57B0944}" type="pres">
      <dgm:prSet presAssocID="{7407145B-BD46-48AF-9B45-C5FC85AA55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B100851-E70F-422B-A4BA-EF39D931C6BD}" type="pres">
      <dgm:prSet presAssocID="{C43865D6-4275-414B-B2BE-B47669D84711}" presName="boxAndChildren" presStyleCnt="0"/>
      <dgm:spPr/>
    </dgm:pt>
    <dgm:pt modelId="{4E555521-3503-4340-9D97-20396CA0133C}" type="pres">
      <dgm:prSet presAssocID="{C43865D6-4275-414B-B2BE-B47669D84711}" presName="parentTextBox" presStyleLbl="node1" presStyleIdx="0" presStyleCnt="3"/>
      <dgm:spPr/>
      <dgm:t>
        <a:bodyPr/>
        <a:lstStyle/>
        <a:p>
          <a:endParaRPr lang="ru-RU"/>
        </a:p>
      </dgm:t>
    </dgm:pt>
    <dgm:pt modelId="{702F56A4-3BD2-4B0B-82AE-E6875306899F}" type="pres">
      <dgm:prSet presAssocID="{C43865D6-4275-414B-B2BE-B47669D84711}" presName="entireBox" presStyleLbl="node1" presStyleIdx="0" presStyleCnt="3"/>
      <dgm:spPr/>
      <dgm:t>
        <a:bodyPr/>
        <a:lstStyle/>
        <a:p>
          <a:endParaRPr lang="ru-RU"/>
        </a:p>
      </dgm:t>
    </dgm:pt>
    <dgm:pt modelId="{C0603D3D-0314-4C91-95AC-C1B9E1E556EC}" type="pres">
      <dgm:prSet presAssocID="{C43865D6-4275-414B-B2BE-B47669D84711}" presName="descendantBox" presStyleCnt="0"/>
      <dgm:spPr/>
    </dgm:pt>
    <dgm:pt modelId="{46542483-60AA-4D60-B0E2-FF0AC9B8E05C}" type="pres">
      <dgm:prSet presAssocID="{0E5EDE77-AC8E-40F1-A697-6F28485BF02D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353F98-C3F4-4B13-A8C4-8F4DF7E2AA1B}" type="pres">
      <dgm:prSet presAssocID="{3D999026-031D-4206-94A5-B62B2099B204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52F449-9867-4363-B243-72C1546D50F8}" type="pres">
      <dgm:prSet presAssocID="{DE4A546D-1A43-43A0-B964-34B575A9E844}" presName="sp" presStyleCnt="0"/>
      <dgm:spPr/>
    </dgm:pt>
    <dgm:pt modelId="{1DF5D9E0-58D7-4084-8907-F9ABC5BDAED5}" type="pres">
      <dgm:prSet presAssocID="{5DDD4AC3-950B-45B4-A9B0-26C3474953D7}" presName="arrowAndChildren" presStyleCnt="0"/>
      <dgm:spPr/>
    </dgm:pt>
    <dgm:pt modelId="{320416F0-B314-49EE-88B8-5BD18E22A194}" type="pres">
      <dgm:prSet presAssocID="{5DDD4AC3-950B-45B4-A9B0-26C3474953D7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203D269D-5D74-4851-917B-A49CFFEDE9E3}" type="pres">
      <dgm:prSet presAssocID="{5DDD4AC3-950B-45B4-A9B0-26C3474953D7}" presName="arrow" presStyleLbl="node1" presStyleIdx="1" presStyleCnt="3"/>
      <dgm:spPr/>
      <dgm:t>
        <a:bodyPr/>
        <a:lstStyle/>
        <a:p>
          <a:endParaRPr lang="ru-RU"/>
        </a:p>
      </dgm:t>
    </dgm:pt>
    <dgm:pt modelId="{069A7430-208A-44CB-A7EC-ADAA98AD0A91}" type="pres">
      <dgm:prSet presAssocID="{5DDD4AC3-950B-45B4-A9B0-26C3474953D7}" presName="descendantArrow" presStyleCnt="0"/>
      <dgm:spPr/>
    </dgm:pt>
    <dgm:pt modelId="{CC0A90EF-42F9-49B4-9456-D71E9482C781}" type="pres">
      <dgm:prSet presAssocID="{4E0FACC6-156A-4C3F-931B-793D2375D17D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C986D3-926F-4B4F-9D9F-8BEFBDDBE494}" type="pres">
      <dgm:prSet presAssocID="{8095DDDA-55C8-4447-9238-25CD6971AC00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1437CA-40B5-4AB9-8A0C-78A1AF39D384}" type="pres">
      <dgm:prSet presAssocID="{6C761F93-4B75-455D-ADAC-05B3478669A7}" presName="sp" presStyleCnt="0"/>
      <dgm:spPr/>
    </dgm:pt>
    <dgm:pt modelId="{A94D980F-C82E-4E8A-B574-458535F6AD44}" type="pres">
      <dgm:prSet presAssocID="{3CAAB1ED-DF7D-412D-980B-1F670CB9283B}" presName="arrowAndChildren" presStyleCnt="0"/>
      <dgm:spPr/>
    </dgm:pt>
    <dgm:pt modelId="{9F6FEBB0-A747-4210-BED5-1AE937CB4EBB}" type="pres">
      <dgm:prSet presAssocID="{3CAAB1ED-DF7D-412D-980B-1F670CB9283B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08BD9E71-C1FB-41B7-818D-DE59A6F31F43}" type="pres">
      <dgm:prSet presAssocID="{3CAAB1ED-DF7D-412D-980B-1F670CB9283B}" presName="arrow" presStyleLbl="node1" presStyleIdx="2" presStyleCnt="3"/>
      <dgm:spPr/>
      <dgm:t>
        <a:bodyPr/>
        <a:lstStyle/>
        <a:p>
          <a:endParaRPr lang="ru-RU"/>
        </a:p>
      </dgm:t>
    </dgm:pt>
    <dgm:pt modelId="{1E08AD54-9B61-40F4-944B-EF18530416C5}" type="pres">
      <dgm:prSet presAssocID="{3CAAB1ED-DF7D-412D-980B-1F670CB9283B}" presName="descendantArrow" presStyleCnt="0"/>
      <dgm:spPr/>
    </dgm:pt>
    <dgm:pt modelId="{792699CA-EEF2-49ED-A121-0841BE12654B}" type="pres">
      <dgm:prSet presAssocID="{7AEB56C6-6BC0-4900-AD21-1B7FF9B489BD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451770-5A8A-4E25-9F6E-F696485DDC43}" type="pres">
      <dgm:prSet presAssocID="{35D78A92-6E31-4FC1-8958-50FA7DA1A14F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A014AE-0206-4EF2-A17D-C7352E8D0C6E}" type="presOf" srcId="{3D999026-031D-4206-94A5-B62B2099B204}" destId="{7A353F98-C3F4-4B13-A8C4-8F4DF7E2AA1B}" srcOrd="0" destOrd="0" presId="urn:microsoft.com/office/officeart/2005/8/layout/process4"/>
    <dgm:cxn modelId="{7994ABCC-01B9-4335-8D21-10F35AC208FB}" type="presOf" srcId="{0E5EDE77-AC8E-40F1-A697-6F28485BF02D}" destId="{46542483-60AA-4D60-B0E2-FF0AC9B8E05C}" srcOrd="0" destOrd="0" presId="urn:microsoft.com/office/officeart/2005/8/layout/process4"/>
    <dgm:cxn modelId="{78FB8560-35D4-44D5-8FD7-3E18C4FEAEB0}" type="presOf" srcId="{5DDD4AC3-950B-45B4-A9B0-26C3474953D7}" destId="{203D269D-5D74-4851-917B-A49CFFEDE9E3}" srcOrd="1" destOrd="0" presId="urn:microsoft.com/office/officeart/2005/8/layout/process4"/>
    <dgm:cxn modelId="{4B0250EF-8F8A-4859-A4A5-4AADE9030E41}" type="presOf" srcId="{8095DDDA-55C8-4447-9238-25CD6971AC00}" destId="{8AC986D3-926F-4B4F-9D9F-8BEFBDDBE494}" srcOrd="0" destOrd="0" presId="urn:microsoft.com/office/officeart/2005/8/layout/process4"/>
    <dgm:cxn modelId="{8C34AE96-5DC7-4678-A699-E142A3643504}" srcId="{7407145B-BD46-48AF-9B45-C5FC85AA5581}" destId="{5DDD4AC3-950B-45B4-A9B0-26C3474953D7}" srcOrd="1" destOrd="0" parTransId="{D7CCBAE7-9943-49D3-AC77-8EA03BAFC1D6}" sibTransId="{DE4A546D-1A43-43A0-B964-34B575A9E844}"/>
    <dgm:cxn modelId="{7D59F6C8-B9C2-4DCA-BC5C-B53B1BC11ED8}" srcId="{5DDD4AC3-950B-45B4-A9B0-26C3474953D7}" destId="{8095DDDA-55C8-4447-9238-25CD6971AC00}" srcOrd="1" destOrd="0" parTransId="{0983C6EA-2B40-4C94-AD6B-EA09719ED37D}" sibTransId="{F3748563-8162-43B4-B177-D0C9979B6A1C}"/>
    <dgm:cxn modelId="{8B1E34CC-1973-43AF-9384-91F6718687D1}" type="presOf" srcId="{C43865D6-4275-414B-B2BE-B47669D84711}" destId="{702F56A4-3BD2-4B0B-82AE-E6875306899F}" srcOrd="1" destOrd="0" presId="urn:microsoft.com/office/officeart/2005/8/layout/process4"/>
    <dgm:cxn modelId="{1498DD07-B835-414B-8982-D0E232600B78}" srcId="{3CAAB1ED-DF7D-412D-980B-1F670CB9283B}" destId="{7AEB56C6-6BC0-4900-AD21-1B7FF9B489BD}" srcOrd="0" destOrd="0" parTransId="{A4827EC7-E4A6-492E-AACE-F7A95AE71BD7}" sibTransId="{9A126BA0-709C-4205-9020-5383ECD7BA0D}"/>
    <dgm:cxn modelId="{69D31D70-D9B3-4EAB-9441-78D1AF4653D0}" srcId="{C43865D6-4275-414B-B2BE-B47669D84711}" destId="{0E5EDE77-AC8E-40F1-A697-6F28485BF02D}" srcOrd="0" destOrd="0" parTransId="{6B2623A1-91EE-4F8C-89D9-36E743E65D38}" sibTransId="{DC4E3A20-54D8-4D00-9EBC-5C7A8B4C1520}"/>
    <dgm:cxn modelId="{9F10A8E6-72C9-434B-B639-8B2E9DF6C6F0}" type="presOf" srcId="{4E0FACC6-156A-4C3F-931B-793D2375D17D}" destId="{CC0A90EF-42F9-49B4-9456-D71E9482C781}" srcOrd="0" destOrd="0" presId="urn:microsoft.com/office/officeart/2005/8/layout/process4"/>
    <dgm:cxn modelId="{09AFC8DE-5980-4F18-A150-95BD75C8A5A5}" srcId="{C43865D6-4275-414B-B2BE-B47669D84711}" destId="{3D999026-031D-4206-94A5-B62B2099B204}" srcOrd="1" destOrd="0" parTransId="{F2A5FF14-91FB-4554-A67C-4DF1AA0EE9B1}" sibTransId="{3A9590E8-D35A-4138-A7E1-7605A7007B7F}"/>
    <dgm:cxn modelId="{99247D3E-FAA8-4E9B-A41A-7FC6AAB352A5}" srcId="{7407145B-BD46-48AF-9B45-C5FC85AA5581}" destId="{3CAAB1ED-DF7D-412D-980B-1F670CB9283B}" srcOrd="0" destOrd="0" parTransId="{21F745A6-74C6-4436-9B0B-42A07BFF0C29}" sibTransId="{6C761F93-4B75-455D-ADAC-05B3478669A7}"/>
    <dgm:cxn modelId="{9DE88797-31AE-47CC-92BD-35649588FC2F}" srcId="{5DDD4AC3-950B-45B4-A9B0-26C3474953D7}" destId="{4E0FACC6-156A-4C3F-931B-793D2375D17D}" srcOrd="0" destOrd="0" parTransId="{7F26E28D-B57D-42AC-BCF8-5DE664004486}" sibTransId="{12DFA0CD-74F0-4422-BE44-47C1BABF9236}"/>
    <dgm:cxn modelId="{6678D40E-300C-4B97-BE51-004E4A41057C}" type="presOf" srcId="{35D78A92-6E31-4FC1-8958-50FA7DA1A14F}" destId="{79451770-5A8A-4E25-9F6E-F696485DDC43}" srcOrd="0" destOrd="0" presId="urn:microsoft.com/office/officeart/2005/8/layout/process4"/>
    <dgm:cxn modelId="{54F99F98-8BB7-4FFC-9C5A-A4952A53F16F}" type="presOf" srcId="{5DDD4AC3-950B-45B4-A9B0-26C3474953D7}" destId="{320416F0-B314-49EE-88B8-5BD18E22A194}" srcOrd="0" destOrd="0" presId="urn:microsoft.com/office/officeart/2005/8/layout/process4"/>
    <dgm:cxn modelId="{30B7D948-FF05-4AE1-B6B9-0B4D7A6C064B}" srcId="{7407145B-BD46-48AF-9B45-C5FC85AA5581}" destId="{C43865D6-4275-414B-B2BE-B47669D84711}" srcOrd="2" destOrd="0" parTransId="{3F29F66B-E294-4BFD-A1E3-F1398FE97F1E}" sibTransId="{92998791-5126-45E6-99E9-62AFA3500BF5}"/>
    <dgm:cxn modelId="{EDC9E980-9437-4C34-8E59-798434193533}" type="presOf" srcId="{3CAAB1ED-DF7D-412D-980B-1F670CB9283B}" destId="{08BD9E71-C1FB-41B7-818D-DE59A6F31F43}" srcOrd="1" destOrd="0" presId="urn:microsoft.com/office/officeart/2005/8/layout/process4"/>
    <dgm:cxn modelId="{ED9D9C6C-003B-4BAB-8655-34F4992A8ACA}" type="presOf" srcId="{7AEB56C6-6BC0-4900-AD21-1B7FF9B489BD}" destId="{792699CA-EEF2-49ED-A121-0841BE12654B}" srcOrd="0" destOrd="0" presId="urn:microsoft.com/office/officeart/2005/8/layout/process4"/>
    <dgm:cxn modelId="{A825B0A2-3642-49DD-B506-C3FFF753E685}" srcId="{3CAAB1ED-DF7D-412D-980B-1F670CB9283B}" destId="{35D78A92-6E31-4FC1-8958-50FA7DA1A14F}" srcOrd="1" destOrd="0" parTransId="{EF5F9DE5-779A-472D-B444-D6AA3C3B1834}" sibTransId="{1EE0AD45-C715-4591-88F5-36D21466BDA6}"/>
    <dgm:cxn modelId="{EE10C245-1CE1-40E5-93F7-4ADB18838FC1}" type="presOf" srcId="{C43865D6-4275-414B-B2BE-B47669D84711}" destId="{4E555521-3503-4340-9D97-20396CA0133C}" srcOrd="0" destOrd="0" presId="urn:microsoft.com/office/officeart/2005/8/layout/process4"/>
    <dgm:cxn modelId="{FC3AEB61-ED52-4DEC-801A-364B13C0C9BD}" type="presOf" srcId="{3CAAB1ED-DF7D-412D-980B-1F670CB9283B}" destId="{9F6FEBB0-A747-4210-BED5-1AE937CB4EBB}" srcOrd="0" destOrd="0" presId="urn:microsoft.com/office/officeart/2005/8/layout/process4"/>
    <dgm:cxn modelId="{1F0DF049-05D1-4C06-BF37-725245F64012}" type="presOf" srcId="{7407145B-BD46-48AF-9B45-C5FC85AA5581}" destId="{7010C486-C01D-4DA5-9AD4-EED9F57B0944}" srcOrd="0" destOrd="0" presId="urn:microsoft.com/office/officeart/2005/8/layout/process4"/>
    <dgm:cxn modelId="{B9059AB1-64D1-45E3-893D-1E9A80016EDE}" type="presParOf" srcId="{7010C486-C01D-4DA5-9AD4-EED9F57B0944}" destId="{4B100851-E70F-422B-A4BA-EF39D931C6BD}" srcOrd="0" destOrd="0" presId="urn:microsoft.com/office/officeart/2005/8/layout/process4"/>
    <dgm:cxn modelId="{C67D637A-EF3C-4B12-A029-57190D792CDE}" type="presParOf" srcId="{4B100851-E70F-422B-A4BA-EF39D931C6BD}" destId="{4E555521-3503-4340-9D97-20396CA0133C}" srcOrd="0" destOrd="0" presId="urn:microsoft.com/office/officeart/2005/8/layout/process4"/>
    <dgm:cxn modelId="{60AAFF1D-FFBB-44C9-9449-C8BD4D0DFD3B}" type="presParOf" srcId="{4B100851-E70F-422B-A4BA-EF39D931C6BD}" destId="{702F56A4-3BD2-4B0B-82AE-E6875306899F}" srcOrd="1" destOrd="0" presId="urn:microsoft.com/office/officeart/2005/8/layout/process4"/>
    <dgm:cxn modelId="{28669841-2A03-40A6-97B2-6D5246581FE3}" type="presParOf" srcId="{4B100851-E70F-422B-A4BA-EF39D931C6BD}" destId="{C0603D3D-0314-4C91-95AC-C1B9E1E556EC}" srcOrd="2" destOrd="0" presId="urn:microsoft.com/office/officeart/2005/8/layout/process4"/>
    <dgm:cxn modelId="{EE107041-F6AE-4876-9AE0-2884F17EE3B1}" type="presParOf" srcId="{C0603D3D-0314-4C91-95AC-C1B9E1E556EC}" destId="{46542483-60AA-4D60-B0E2-FF0AC9B8E05C}" srcOrd="0" destOrd="0" presId="urn:microsoft.com/office/officeart/2005/8/layout/process4"/>
    <dgm:cxn modelId="{E6CC41DC-614D-467B-87D4-371DAF28768B}" type="presParOf" srcId="{C0603D3D-0314-4C91-95AC-C1B9E1E556EC}" destId="{7A353F98-C3F4-4B13-A8C4-8F4DF7E2AA1B}" srcOrd="1" destOrd="0" presId="urn:microsoft.com/office/officeart/2005/8/layout/process4"/>
    <dgm:cxn modelId="{98C9BED3-46C7-402E-B5BF-95F818A544BD}" type="presParOf" srcId="{7010C486-C01D-4DA5-9AD4-EED9F57B0944}" destId="{7C52F449-9867-4363-B243-72C1546D50F8}" srcOrd="1" destOrd="0" presId="urn:microsoft.com/office/officeart/2005/8/layout/process4"/>
    <dgm:cxn modelId="{DE615B09-022D-4C22-B2EF-9247E21069D0}" type="presParOf" srcId="{7010C486-C01D-4DA5-9AD4-EED9F57B0944}" destId="{1DF5D9E0-58D7-4084-8907-F9ABC5BDAED5}" srcOrd="2" destOrd="0" presId="urn:microsoft.com/office/officeart/2005/8/layout/process4"/>
    <dgm:cxn modelId="{0CDCB04E-2438-40C6-8BAD-87BA3B1F2087}" type="presParOf" srcId="{1DF5D9E0-58D7-4084-8907-F9ABC5BDAED5}" destId="{320416F0-B314-49EE-88B8-5BD18E22A194}" srcOrd="0" destOrd="0" presId="urn:microsoft.com/office/officeart/2005/8/layout/process4"/>
    <dgm:cxn modelId="{CA056BD4-26E4-4CFE-9A8F-52A7CC4F19A0}" type="presParOf" srcId="{1DF5D9E0-58D7-4084-8907-F9ABC5BDAED5}" destId="{203D269D-5D74-4851-917B-A49CFFEDE9E3}" srcOrd="1" destOrd="0" presId="urn:microsoft.com/office/officeart/2005/8/layout/process4"/>
    <dgm:cxn modelId="{726EC5D3-7373-4E6F-A5B0-6BEE96B06AFC}" type="presParOf" srcId="{1DF5D9E0-58D7-4084-8907-F9ABC5BDAED5}" destId="{069A7430-208A-44CB-A7EC-ADAA98AD0A91}" srcOrd="2" destOrd="0" presId="urn:microsoft.com/office/officeart/2005/8/layout/process4"/>
    <dgm:cxn modelId="{16432481-EA77-4682-93A4-EB7E28845476}" type="presParOf" srcId="{069A7430-208A-44CB-A7EC-ADAA98AD0A91}" destId="{CC0A90EF-42F9-49B4-9456-D71E9482C781}" srcOrd="0" destOrd="0" presId="urn:microsoft.com/office/officeart/2005/8/layout/process4"/>
    <dgm:cxn modelId="{C04A36FC-1D52-4649-A48E-E3A5D7851BB4}" type="presParOf" srcId="{069A7430-208A-44CB-A7EC-ADAA98AD0A91}" destId="{8AC986D3-926F-4B4F-9D9F-8BEFBDDBE494}" srcOrd="1" destOrd="0" presId="urn:microsoft.com/office/officeart/2005/8/layout/process4"/>
    <dgm:cxn modelId="{5F5C33E4-DEBF-4990-BAF1-8C06E422BB7B}" type="presParOf" srcId="{7010C486-C01D-4DA5-9AD4-EED9F57B0944}" destId="{C11437CA-40B5-4AB9-8A0C-78A1AF39D384}" srcOrd="3" destOrd="0" presId="urn:microsoft.com/office/officeart/2005/8/layout/process4"/>
    <dgm:cxn modelId="{7C363607-F937-4D0C-9E6D-34D5DA5DC008}" type="presParOf" srcId="{7010C486-C01D-4DA5-9AD4-EED9F57B0944}" destId="{A94D980F-C82E-4E8A-B574-458535F6AD44}" srcOrd="4" destOrd="0" presId="urn:microsoft.com/office/officeart/2005/8/layout/process4"/>
    <dgm:cxn modelId="{4B18A07C-7ACD-417C-9589-D86BB678E3A1}" type="presParOf" srcId="{A94D980F-C82E-4E8A-B574-458535F6AD44}" destId="{9F6FEBB0-A747-4210-BED5-1AE937CB4EBB}" srcOrd="0" destOrd="0" presId="urn:microsoft.com/office/officeart/2005/8/layout/process4"/>
    <dgm:cxn modelId="{49867C96-DD28-4A85-BAC6-6DE1431C8CB6}" type="presParOf" srcId="{A94D980F-C82E-4E8A-B574-458535F6AD44}" destId="{08BD9E71-C1FB-41B7-818D-DE59A6F31F43}" srcOrd="1" destOrd="0" presId="urn:microsoft.com/office/officeart/2005/8/layout/process4"/>
    <dgm:cxn modelId="{D5B06589-1004-4ACF-80A2-FD14701E6FD1}" type="presParOf" srcId="{A94D980F-C82E-4E8A-B574-458535F6AD44}" destId="{1E08AD54-9B61-40F4-944B-EF18530416C5}" srcOrd="2" destOrd="0" presId="urn:microsoft.com/office/officeart/2005/8/layout/process4"/>
    <dgm:cxn modelId="{76C56308-5131-4420-BA5C-01F6A2BADD2F}" type="presParOf" srcId="{1E08AD54-9B61-40F4-944B-EF18530416C5}" destId="{792699CA-EEF2-49ED-A121-0841BE12654B}" srcOrd="0" destOrd="0" presId="urn:microsoft.com/office/officeart/2005/8/layout/process4"/>
    <dgm:cxn modelId="{8B12DD4B-FF61-4FF4-BDA1-1C138E9B8F95}" type="presParOf" srcId="{1E08AD54-9B61-40F4-944B-EF18530416C5}" destId="{79451770-5A8A-4E25-9F6E-F696485DDC43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FD37665-735B-4854-8908-9388452767E2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E866606C-F5B2-4A8A-B195-D7257C06F08F}">
      <dgm:prSet phldrT="[Текст]"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accent6">
                  <a:lumMod val="50000"/>
                </a:schemeClr>
              </a:solidFill>
            </a:rPr>
            <a:t>до 10 марта 2023 г.</a:t>
          </a:r>
          <a:endParaRPr lang="ru-RU" b="1" dirty="0">
            <a:solidFill>
              <a:schemeClr val="accent6">
                <a:lumMod val="50000"/>
              </a:schemeClr>
            </a:solidFill>
          </a:endParaRPr>
        </a:p>
      </dgm:t>
    </dgm:pt>
    <dgm:pt modelId="{DA994DDD-2A94-48A7-B208-A7A9B5ED02B2}" type="parTrans" cxnId="{47C5BDC2-749F-4581-92F0-91F34329BEFA}">
      <dgm:prSet/>
      <dgm:spPr/>
      <dgm:t>
        <a:bodyPr/>
        <a:lstStyle/>
        <a:p>
          <a:endParaRPr lang="ru-RU"/>
        </a:p>
      </dgm:t>
    </dgm:pt>
    <dgm:pt modelId="{02D79C55-19F0-4715-9008-DB961B260E9F}" type="sibTrans" cxnId="{47C5BDC2-749F-4581-92F0-91F34329BEFA}">
      <dgm:prSet/>
      <dgm:spPr/>
      <dgm:t>
        <a:bodyPr/>
        <a:lstStyle/>
        <a:p>
          <a:endParaRPr lang="ru-RU"/>
        </a:p>
      </dgm:t>
    </dgm:pt>
    <dgm:pt modelId="{6D6DE54A-71EC-4BDE-AF01-9A76064F88D1}">
      <dgm:prSet phldrT="[Текст]"/>
      <dgm:spPr/>
      <dgm:t>
        <a:bodyPr/>
        <a:lstStyle/>
        <a:p>
          <a:r>
            <a:rPr lang="ru-RU" dirty="0" smtClean="0">
              <a:solidFill>
                <a:schemeClr val="accent5">
                  <a:lumMod val="50000"/>
                </a:schemeClr>
              </a:solidFill>
            </a:rPr>
            <a:t>Нанайский район</a:t>
          </a:r>
          <a:endParaRPr lang="ru-RU" dirty="0">
            <a:solidFill>
              <a:schemeClr val="accent5">
                <a:lumMod val="50000"/>
              </a:schemeClr>
            </a:solidFill>
          </a:endParaRPr>
        </a:p>
      </dgm:t>
    </dgm:pt>
    <dgm:pt modelId="{5EFF2703-9140-4BEF-809F-B90CDC4A0C57}" type="parTrans" cxnId="{5C7D26F6-A2E2-40DC-8A72-F1EB17E9EA99}">
      <dgm:prSet/>
      <dgm:spPr/>
      <dgm:t>
        <a:bodyPr/>
        <a:lstStyle/>
        <a:p>
          <a:endParaRPr lang="ru-RU"/>
        </a:p>
      </dgm:t>
    </dgm:pt>
    <dgm:pt modelId="{376CAA86-3B2E-4616-91A2-532910680906}" type="sibTrans" cxnId="{5C7D26F6-A2E2-40DC-8A72-F1EB17E9EA99}">
      <dgm:prSet/>
      <dgm:spPr/>
      <dgm:t>
        <a:bodyPr/>
        <a:lstStyle/>
        <a:p>
          <a:endParaRPr lang="ru-RU"/>
        </a:p>
      </dgm:t>
    </dgm:pt>
    <dgm:pt modelId="{EC228BC3-D066-45B6-A2F4-0A89CAC972E0}">
      <dgm:prSet phldrT="[Текст]"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accent6">
                  <a:lumMod val="50000"/>
                </a:schemeClr>
              </a:solidFill>
            </a:rPr>
            <a:t>до 13 марта 2023 г.</a:t>
          </a:r>
          <a:endParaRPr lang="ru-RU" b="1" dirty="0">
            <a:solidFill>
              <a:schemeClr val="accent6">
                <a:lumMod val="50000"/>
              </a:schemeClr>
            </a:solidFill>
          </a:endParaRPr>
        </a:p>
      </dgm:t>
    </dgm:pt>
    <dgm:pt modelId="{6EA85F39-B7F2-4DA6-AF3D-C3903495818C}" type="parTrans" cxnId="{E68CDD35-09EB-4E13-84F5-94BB593EEC03}">
      <dgm:prSet/>
      <dgm:spPr/>
      <dgm:t>
        <a:bodyPr/>
        <a:lstStyle/>
        <a:p>
          <a:endParaRPr lang="ru-RU"/>
        </a:p>
      </dgm:t>
    </dgm:pt>
    <dgm:pt modelId="{5C7DC9D2-9CDC-419D-86DB-9AF0BE17C7A4}" type="sibTrans" cxnId="{E68CDD35-09EB-4E13-84F5-94BB593EEC03}">
      <dgm:prSet/>
      <dgm:spPr/>
      <dgm:t>
        <a:bodyPr/>
        <a:lstStyle/>
        <a:p>
          <a:endParaRPr lang="ru-RU"/>
        </a:p>
      </dgm:t>
    </dgm:pt>
    <dgm:pt modelId="{DBD08B57-7F23-4CA8-877F-53D9D7B2D754}">
      <dgm:prSet phldrT="[Текст]"/>
      <dgm:spPr/>
      <dgm:t>
        <a:bodyPr/>
        <a:lstStyle/>
        <a:p>
          <a:r>
            <a:rPr lang="ru-RU" dirty="0" err="1" smtClean="0">
              <a:solidFill>
                <a:schemeClr val="accent5">
                  <a:lumMod val="50000"/>
                </a:schemeClr>
              </a:solidFill>
            </a:rPr>
            <a:t>Бикинский</a:t>
          </a:r>
          <a:r>
            <a:rPr lang="ru-RU" dirty="0" smtClean="0">
              <a:solidFill>
                <a:schemeClr val="accent5">
                  <a:lumMod val="50000"/>
                </a:schemeClr>
              </a:solidFill>
            </a:rPr>
            <a:t> район</a:t>
          </a:r>
          <a:endParaRPr lang="ru-RU" dirty="0">
            <a:solidFill>
              <a:schemeClr val="accent5">
                <a:lumMod val="50000"/>
              </a:schemeClr>
            </a:solidFill>
          </a:endParaRPr>
        </a:p>
      </dgm:t>
    </dgm:pt>
    <dgm:pt modelId="{E9BAD050-5D34-4F91-893A-6DE13E9205E8}" type="parTrans" cxnId="{BE3AB9FC-D587-4F65-909B-BB58A323F863}">
      <dgm:prSet/>
      <dgm:spPr/>
      <dgm:t>
        <a:bodyPr/>
        <a:lstStyle/>
        <a:p>
          <a:endParaRPr lang="ru-RU"/>
        </a:p>
      </dgm:t>
    </dgm:pt>
    <dgm:pt modelId="{E19629B3-C6FE-4A68-878C-ADC07057C1EA}" type="sibTrans" cxnId="{BE3AB9FC-D587-4F65-909B-BB58A323F863}">
      <dgm:prSet/>
      <dgm:spPr/>
      <dgm:t>
        <a:bodyPr/>
        <a:lstStyle/>
        <a:p>
          <a:endParaRPr lang="ru-RU"/>
        </a:p>
      </dgm:t>
    </dgm:pt>
    <dgm:pt modelId="{90FBCDA1-26C0-419F-BC22-E7A966FF6114}">
      <dgm:prSet phldrT="[Текст]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Заключены договоры на подключение</a:t>
          </a:r>
          <a:endParaRPr lang="ru-RU" dirty="0">
            <a:solidFill>
              <a:schemeClr val="bg1"/>
            </a:solidFill>
          </a:endParaRPr>
        </a:p>
      </dgm:t>
    </dgm:pt>
    <dgm:pt modelId="{30B4FFE0-F373-4D48-88BB-AE7479AD7947}" type="parTrans" cxnId="{A8228608-2120-4CF7-ABA8-E436E91A5832}">
      <dgm:prSet/>
      <dgm:spPr/>
      <dgm:t>
        <a:bodyPr/>
        <a:lstStyle/>
        <a:p>
          <a:endParaRPr lang="ru-RU"/>
        </a:p>
      </dgm:t>
    </dgm:pt>
    <dgm:pt modelId="{7310FF7A-7621-4C19-834D-2F8E167CEB17}" type="sibTrans" cxnId="{A8228608-2120-4CF7-ABA8-E436E91A5832}">
      <dgm:prSet/>
      <dgm:spPr/>
      <dgm:t>
        <a:bodyPr/>
        <a:lstStyle/>
        <a:p>
          <a:endParaRPr lang="ru-RU"/>
        </a:p>
      </dgm:t>
    </dgm:pt>
    <dgm:pt modelId="{1167A9DC-C18F-4D3B-8F94-D1C9EC002B7D}">
      <dgm:prSet phldrT="[Текст]"/>
      <dgm:spPr/>
      <dgm:t>
        <a:bodyPr/>
        <a:lstStyle/>
        <a:p>
          <a:r>
            <a:rPr lang="ru-RU" dirty="0" smtClean="0">
              <a:solidFill>
                <a:schemeClr val="accent5">
                  <a:lumMod val="50000"/>
                </a:schemeClr>
              </a:solidFill>
            </a:rPr>
            <a:t>Хабаровский район</a:t>
          </a:r>
          <a:endParaRPr lang="ru-RU" dirty="0">
            <a:solidFill>
              <a:schemeClr val="accent5">
                <a:lumMod val="50000"/>
              </a:schemeClr>
            </a:solidFill>
          </a:endParaRPr>
        </a:p>
      </dgm:t>
    </dgm:pt>
    <dgm:pt modelId="{9837A5E9-E548-4EC4-A20D-DB058A123F42}" type="parTrans" cxnId="{623EFAC0-090C-4724-82BB-FAF4F67C649C}">
      <dgm:prSet/>
      <dgm:spPr/>
      <dgm:t>
        <a:bodyPr/>
        <a:lstStyle/>
        <a:p>
          <a:endParaRPr lang="ru-RU"/>
        </a:p>
      </dgm:t>
    </dgm:pt>
    <dgm:pt modelId="{7DCFBFB6-5040-4EBF-A63D-7069581C52C2}" type="sibTrans" cxnId="{623EFAC0-090C-4724-82BB-FAF4F67C649C}">
      <dgm:prSet/>
      <dgm:spPr/>
      <dgm:t>
        <a:bodyPr/>
        <a:lstStyle/>
        <a:p>
          <a:endParaRPr lang="ru-RU"/>
        </a:p>
      </dgm:t>
    </dgm:pt>
    <dgm:pt modelId="{E4CBB7F3-C772-48A6-B521-0CC527F008DF}" type="pres">
      <dgm:prSet presAssocID="{DFD37665-735B-4854-8908-9388452767E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B9516D0-555D-4BE6-BAEB-CBDD2FD62535}" type="pres">
      <dgm:prSet presAssocID="{90FBCDA1-26C0-419F-BC22-E7A966FF611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A5138C-8653-4DEE-84EF-56781A97C78E}" type="pres">
      <dgm:prSet presAssocID="{7310FF7A-7621-4C19-834D-2F8E167CEB17}" presName="spacer" presStyleCnt="0"/>
      <dgm:spPr/>
    </dgm:pt>
    <dgm:pt modelId="{A26BF586-0149-4BC1-9DAF-0057D89E5B81}" type="pres">
      <dgm:prSet presAssocID="{E866606C-F5B2-4A8A-B195-D7257C06F08F}" presName="parentText" presStyleLbl="node1" presStyleIdx="1" presStyleCnt="3" custLinFactNeighborY="165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DA685B-429F-4A05-840A-A31829ED4611}" type="pres">
      <dgm:prSet presAssocID="{E866606C-F5B2-4A8A-B195-D7257C06F08F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C0CACA-67E9-47EA-9A58-421045560F3D}" type="pres">
      <dgm:prSet presAssocID="{EC228BC3-D066-45B6-A2F4-0A89CAC972E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E3A393-01B5-411D-A13E-DDD95F791FBF}" type="pres">
      <dgm:prSet presAssocID="{EC228BC3-D066-45B6-A2F4-0A89CAC972E0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AE93EC-EAF9-4C81-ADA2-9ED86B3A57B2}" type="presOf" srcId="{DFD37665-735B-4854-8908-9388452767E2}" destId="{E4CBB7F3-C772-48A6-B521-0CC527F008DF}" srcOrd="0" destOrd="0" presId="urn:microsoft.com/office/officeart/2005/8/layout/vList2"/>
    <dgm:cxn modelId="{4D5702EC-F1A0-4307-99FE-7058EB4175AF}" type="presOf" srcId="{90FBCDA1-26C0-419F-BC22-E7A966FF6114}" destId="{8B9516D0-555D-4BE6-BAEB-CBDD2FD62535}" srcOrd="0" destOrd="0" presId="urn:microsoft.com/office/officeart/2005/8/layout/vList2"/>
    <dgm:cxn modelId="{E68CDD35-09EB-4E13-84F5-94BB593EEC03}" srcId="{DFD37665-735B-4854-8908-9388452767E2}" destId="{EC228BC3-D066-45B6-A2F4-0A89CAC972E0}" srcOrd="2" destOrd="0" parTransId="{6EA85F39-B7F2-4DA6-AF3D-C3903495818C}" sibTransId="{5C7DC9D2-9CDC-419D-86DB-9AF0BE17C7A4}"/>
    <dgm:cxn modelId="{97E5D2CE-3B36-4FA9-8034-930D88072F8E}" type="presOf" srcId="{E866606C-F5B2-4A8A-B195-D7257C06F08F}" destId="{A26BF586-0149-4BC1-9DAF-0057D89E5B81}" srcOrd="0" destOrd="0" presId="urn:microsoft.com/office/officeart/2005/8/layout/vList2"/>
    <dgm:cxn modelId="{97998A99-806D-4A6D-BAAF-1C100E3D14BA}" type="presOf" srcId="{EC228BC3-D066-45B6-A2F4-0A89CAC972E0}" destId="{CEC0CACA-67E9-47EA-9A58-421045560F3D}" srcOrd="0" destOrd="0" presId="urn:microsoft.com/office/officeart/2005/8/layout/vList2"/>
    <dgm:cxn modelId="{BE3AB9FC-D587-4F65-909B-BB58A323F863}" srcId="{EC228BC3-D066-45B6-A2F4-0A89CAC972E0}" destId="{DBD08B57-7F23-4CA8-877F-53D9D7B2D754}" srcOrd="0" destOrd="0" parTransId="{E9BAD050-5D34-4F91-893A-6DE13E9205E8}" sibTransId="{E19629B3-C6FE-4A68-878C-ADC07057C1EA}"/>
    <dgm:cxn modelId="{623EFAC0-090C-4724-82BB-FAF4F67C649C}" srcId="{E866606C-F5B2-4A8A-B195-D7257C06F08F}" destId="{1167A9DC-C18F-4D3B-8F94-D1C9EC002B7D}" srcOrd="1" destOrd="0" parTransId="{9837A5E9-E548-4EC4-A20D-DB058A123F42}" sibTransId="{7DCFBFB6-5040-4EBF-A63D-7069581C52C2}"/>
    <dgm:cxn modelId="{5C7D26F6-A2E2-40DC-8A72-F1EB17E9EA99}" srcId="{E866606C-F5B2-4A8A-B195-D7257C06F08F}" destId="{6D6DE54A-71EC-4BDE-AF01-9A76064F88D1}" srcOrd="0" destOrd="0" parTransId="{5EFF2703-9140-4BEF-809F-B90CDC4A0C57}" sibTransId="{376CAA86-3B2E-4616-91A2-532910680906}"/>
    <dgm:cxn modelId="{7F525719-C0AD-4D93-AE71-3DEDB78E4761}" type="presOf" srcId="{1167A9DC-C18F-4D3B-8F94-D1C9EC002B7D}" destId="{0EDA685B-429F-4A05-840A-A31829ED4611}" srcOrd="0" destOrd="1" presId="urn:microsoft.com/office/officeart/2005/8/layout/vList2"/>
    <dgm:cxn modelId="{FC5E8D94-9503-4772-96FB-B834868FEFB4}" type="presOf" srcId="{6D6DE54A-71EC-4BDE-AF01-9A76064F88D1}" destId="{0EDA685B-429F-4A05-840A-A31829ED4611}" srcOrd="0" destOrd="0" presId="urn:microsoft.com/office/officeart/2005/8/layout/vList2"/>
    <dgm:cxn modelId="{47C5BDC2-749F-4581-92F0-91F34329BEFA}" srcId="{DFD37665-735B-4854-8908-9388452767E2}" destId="{E866606C-F5B2-4A8A-B195-D7257C06F08F}" srcOrd="1" destOrd="0" parTransId="{DA994DDD-2A94-48A7-B208-A7A9B5ED02B2}" sibTransId="{02D79C55-19F0-4715-9008-DB961B260E9F}"/>
    <dgm:cxn modelId="{A8228608-2120-4CF7-ABA8-E436E91A5832}" srcId="{DFD37665-735B-4854-8908-9388452767E2}" destId="{90FBCDA1-26C0-419F-BC22-E7A966FF6114}" srcOrd="0" destOrd="0" parTransId="{30B4FFE0-F373-4D48-88BB-AE7479AD7947}" sibTransId="{7310FF7A-7621-4C19-834D-2F8E167CEB17}"/>
    <dgm:cxn modelId="{5DCB945D-CF22-4B5D-953B-577C185C21BB}" type="presOf" srcId="{DBD08B57-7F23-4CA8-877F-53D9D7B2D754}" destId="{BCE3A393-01B5-411D-A13E-DDD95F791FBF}" srcOrd="0" destOrd="0" presId="urn:microsoft.com/office/officeart/2005/8/layout/vList2"/>
    <dgm:cxn modelId="{4A73659A-A846-44C7-9513-83D4A439110E}" type="presParOf" srcId="{E4CBB7F3-C772-48A6-B521-0CC527F008DF}" destId="{8B9516D0-555D-4BE6-BAEB-CBDD2FD62535}" srcOrd="0" destOrd="0" presId="urn:microsoft.com/office/officeart/2005/8/layout/vList2"/>
    <dgm:cxn modelId="{D1BB7911-AEDC-4A26-8EE8-43877299B37B}" type="presParOf" srcId="{E4CBB7F3-C772-48A6-B521-0CC527F008DF}" destId="{4DA5138C-8653-4DEE-84EF-56781A97C78E}" srcOrd="1" destOrd="0" presId="urn:microsoft.com/office/officeart/2005/8/layout/vList2"/>
    <dgm:cxn modelId="{EB4DD116-96F0-46CF-BB8A-713ED885EC9C}" type="presParOf" srcId="{E4CBB7F3-C772-48A6-B521-0CC527F008DF}" destId="{A26BF586-0149-4BC1-9DAF-0057D89E5B81}" srcOrd="2" destOrd="0" presId="urn:microsoft.com/office/officeart/2005/8/layout/vList2"/>
    <dgm:cxn modelId="{348EE8FB-D52B-4BC4-8B02-12E43F46EBC2}" type="presParOf" srcId="{E4CBB7F3-C772-48A6-B521-0CC527F008DF}" destId="{0EDA685B-429F-4A05-840A-A31829ED4611}" srcOrd="3" destOrd="0" presId="urn:microsoft.com/office/officeart/2005/8/layout/vList2"/>
    <dgm:cxn modelId="{9CC59874-4CDA-4C62-8BF3-8633D6ABC914}" type="presParOf" srcId="{E4CBB7F3-C772-48A6-B521-0CC527F008DF}" destId="{CEC0CACA-67E9-47EA-9A58-421045560F3D}" srcOrd="4" destOrd="0" presId="urn:microsoft.com/office/officeart/2005/8/layout/vList2"/>
    <dgm:cxn modelId="{4A8D6F88-29A0-42F4-9015-EEF9DE72E591}" type="presParOf" srcId="{E4CBB7F3-C772-48A6-B521-0CC527F008DF}" destId="{BCE3A393-01B5-411D-A13E-DDD95F791FBF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FD37665-735B-4854-8908-9388452767E2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E866606C-F5B2-4A8A-B195-D7257C06F08F}">
      <dgm:prSet phldrT="[Текст]"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accent6">
                  <a:lumMod val="50000"/>
                </a:schemeClr>
              </a:solidFill>
            </a:rPr>
            <a:t>17 марта 2023 г.</a:t>
          </a:r>
          <a:endParaRPr lang="ru-RU" b="1" dirty="0">
            <a:solidFill>
              <a:schemeClr val="accent6">
                <a:lumMod val="50000"/>
              </a:schemeClr>
            </a:solidFill>
          </a:endParaRPr>
        </a:p>
      </dgm:t>
    </dgm:pt>
    <dgm:pt modelId="{DA994DDD-2A94-48A7-B208-A7A9B5ED02B2}" type="parTrans" cxnId="{47C5BDC2-749F-4581-92F0-91F34329BEFA}">
      <dgm:prSet/>
      <dgm:spPr/>
      <dgm:t>
        <a:bodyPr/>
        <a:lstStyle/>
        <a:p>
          <a:endParaRPr lang="ru-RU"/>
        </a:p>
      </dgm:t>
    </dgm:pt>
    <dgm:pt modelId="{02D79C55-19F0-4715-9008-DB961B260E9F}" type="sibTrans" cxnId="{47C5BDC2-749F-4581-92F0-91F34329BEFA}">
      <dgm:prSet/>
      <dgm:spPr/>
      <dgm:t>
        <a:bodyPr/>
        <a:lstStyle/>
        <a:p>
          <a:endParaRPr lang="ru-RU"/>
        </a:p>
      </dgm:t>
    </dgm:pt>
    <dgm:pt modelId="{6D6DE54A-71EC-4BDE-AF01-9A76064F88D1}">
      <dgm:prSet phldrT="[Текст]"/>
      <dgm:spPr/>
      <dgm:t>
        <a:bodyPr/>
        <a:lstStyle/>
        <a:p>
          <a:r>
            <a:rPr lang="ru-RU" dirty="0" smtClean="0">
              <a:solidFill>
                <a:schemeClr val="accent5">
                  <a:lumMod val="50000"/>
                </a:schemeClr>
              </a:solidFill>
            </a:rPr>
            <a:t>Хабаровский район</a:t>
          </a:r>
          <a:endParaRPr lang="ru-RU" dirty="0">
            <a:solidFill>
              <a:schemeClr val="accent5">
                <a:lumMod val="50000"/>
              </a:schemeClr>
            </a:solidFill>
          </a:endParaRPr>
        </a:p>
      </dgm:t>
    </dgm:pt>
    <dgm:pt modelId="{5EFF2703-9140-4BEF-809F-B90CDC4A0C57}" type="parTrans" cxnId="{5C7D26F6-A2E2-40DC-8A72-F1EB17E9EA99}">
      <dgm:prSet/>
      <dgm:spPr/>
      <dgm:t>
        <a:bodyPr/>
        <a:lstStyle/>
        <a:p>
          <a:endParaRPr lang="ru-RU"/>
        </a:p>
      </dgm:t>
    </dgm:pt>
    <dgm:pt modelId="{376CAA86-3B2E-4616-91A2-532910680906}" type="sibTrans" cxnId="{5C7D26F6-A2E2-40DC-8A72-F1EB17E9EA99}">
      <dgm:prSet/>
      <dgm:spPr/>
      <dgm:t>
        <a:bodyPr/>
        <a:lstStyle/>
        <a:p>
          <a:endParaRPr lang="ru-RU"/>
        </a:p>
      </dgm:t>
    </dgm:pt>
    <dgm:pt modelId="{90FBCDA1-26C0-419F-BC22-E7A966FF6114}">
      <dgm:prSet phldrT="[Текст]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Плановая дата завершения работ</a:t>
          </a:r>
          <a:endParaRPr lang="ru-RU" dirty="0">
            <a:solidFill>
              <a:schemeClr val="bg1"/>
            </a:solidFill>
          </a:endParaRPr>
        </a:p>
      </dgm:t>
    </dgm:pt>
    <dgm:pt modelId="{30B4FFE0-F373-4D48-88BB-AE7479AD7947}" type="parTrans" cxnId="{A8228608-2120-4CF7-ABA8-E436E91A5832}">
      <dgm:prSet/>
      <dgm:spPr/>
      <dgm:t>
        <a:bodyPr/>
        <a:lstStyle/>
        <a:p>
          <a:endParaRPr lang="ru-RU"/>
        </a:p>
      </dgm:t>
    </dgm:pt>
    <dgm:pt modelId="{7310FF7A-7621-4C19-834D-2F8E167CEB17}" type="sibTrans" cxnId="{A8228608-2120-4CF7-ABA8-E436E91A5832}">
      <dgm:prSet/>
      <dgm:spPr/>
      <dgm:t>
        <a:bodyPr/>
        <a:lstStyle/>
        <a:p>
          <a:endParaRPr lang="ru-RU"/>
        </a:p>
      </dgm:t>
    </dgm:pt>
    <dgm:pt modelId="{E4CBB7F3-C772-48A6-B521-0CC527F008DF}" type="pres">
      <dgm:prSet presAssocID="{DFD37665-735B-4854-8908-9388452767E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B9516D0-555D-4BE6-BAEB-CBDD2FD62535}" type="pres">
      <dgm:prSet presAssocID="{90FBCDA1-26C0-419F-BC22-E7A966FF6114}" presName="parentText" presStyleLbl="node1" presStyleIdx="0" presStyleCnt="2" custScaleY="293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A5138C-8653-4DEE-84EF-56781A97C78E}" type="pres">
      <dgm:prSet presAssocID="{7310FF7A-7621-4C19-834D-2F8E167CEB17}" presName="spacer" presStyleCnt="0"/>
      <dgm:spPr/>
    </dgm:pt>
    <dgm:pt modelId="{A26BF586-0149-4BC1-9DAF-0057D89E5B81}" type="pres">
      <dgm:prSet presAssocID="{E866606C-F5B2-4A8A-B195-D7257C06F08F}" presName="parentText" presStyleLbl="node1" presStyleIdx="1" presStyleCnt="2" custScaleY="23399" custLinFactNeighborY="165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DA685B-429F-4A05-840A-A31829ED4611}" type="pres">
      <dgm:prSet presAssocID="{E866606C-F5B2-4A8A-B195-D7257C06F08F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8E9C55C-6A39-495B-AAC9-212A0C9764CF}" type="presOf" srcId="{6D6DE54A-71EC-4BDE-AF01-9A76064F88D1}" destId="{0EDA685B-429F-4A05-840A-A31829ED4611}" srcOrd="0" destOrd="0" presId="urn:microsoft.com/office/officeart/2005/8/layout/vList2"/>
    <dgm:cxn modelId="{97E21ADA-CFD6-411B-85A9-9681596D73B2}" type="presOf" srcId="{E866606C-F5B2-4A8A-B195-D7257C06F08F}" destId="{A26BF586-0149-4BC1-9DAF-0057D89E5B81}" srcOrd="0" destOrd="0" presId="urn:microsoft.com/office/officeart/2005/8/layout/vList2"/>
    <dgm:cxn modelId="{47C5BDC2-749F-4581-92F0-91F34329BEFA}" srcId="{DFD37665-735B-4854-8908-9388452767E2}" destId="{E866606C-F5B2-4A8A-B195-D7257C06F08F}" srcOrd="1" destOrd="0" parTransId="{DA994DDD-2A94-48A7-B208-A7A9B5ED02B2}" sibTransId="{02D79C55-19F0-4715-9008-DB961B260E9F}"/>
    <dgm:cxn modelId="{111A4626-0946-4E6B-A4A0-1616672B5420}" type="presOf" srcId="{DFD37665-735B-4854-8908-9388452767E2}" destId="{E4CBB7F3-C772-48A6-B521-0CC527F008DF}" srcOrd="0" destOrd="0" presId="urn:microsoft.com/office/officeart/2005/8/layout/vList2"/>
    <dgm:cxn modelId="{A8228608-2120-4CF7-ABA8-E436E91A5832}" srcId="{DFD37665-735B-4854-8908-9388452767E2}" destId="{90FBCDA1-26C0-419F-BC22-E7A966FF6114}" srcOrd="0" destOrd="0" parTransId="{30B4FFE0-F373-4D48-88BB-AE7479AD7947}" sibTransId="{7310FF7A-7621-4C19-834D-2F8E167CEB17}"/>
    <dgm:cxn modelId="{93AED030-1E19-41EB-B0C6-35A3F75ACFA3}" type="presOf" srcId="{90FBCDA1-26C0-419F-BC22-E7A966FF6114}" destId="{8B9516D0-555D-4BE6-BAEB-CBDD2FD62535}" srcOrd="0" destOrd="0" presId="urn:microsoft.com/office/officeart/2005/8/layout/vList2"/>
    <dgm:cxn modelId="{5C7D26F6-A2E2-40DC-8A72-F1EB17E9EA99}" srcId="{E866606C-F5B2-4A8A-B195-D7257C06F08F}" destId="{6D6DE54A-71EC-4BDE-AF01-9A76064F88D1}" srcOrd="0" destOrd="0" parTransId="{5EFF2703-9140-4BEF-809F-B90CDC4A0C57}" sibTransId="{376CAA86-3B2E-4616-91A2-532910680906}"/>
    <dgm:cxn modelId="{6D183F43-D58A-4EF6-94C3-DC36E6CD3CE1}" type="presParOf" srcId="{E4CBB7F3-C772-48A6-B521-0CC527F008DF}" destId="{8B9516D0-555D-4BE6-BAEB-CBDD2FD62535}" srcOrd="0" destOrd="0" presId="urn:microsoft.com/office/officeart/2005/8/layout/vList2"/>
    <dgm:cxn modelId="{A6F0C8FA-43B4-4C42-BEEB-4A727F7113CB}" type="presParOf" srcId="{E4CBB7F3-C772-48A6-B521-0CC527F008DF}" destId="{4DA5138C-8653-4DEE-84EF-56781A97C78E}" srcOrd="1" destOrd="0" presId="urn:microsoft.com/office/officeart/2005/8/layout/vList2"/>
    <dgm:cxn modelId="{66378406-CA83-42F9-ACFD-0981402AA97F}" type="presParOf" srcId="{E4CBB7F3-C772-48A6-B521-0CC527F008DF}" destId="{A26BF586-0149-4BC1-9DAF-0057D89E5B81}" srcOrd="2" destOrd="0" presId="urn:microsoft.com/office/officeart/2005/8/layout/vList2"/>
    <dgm:cxn modelId="{E30EF2B8-284C-4D15-A836-05809924493B}" type="presParOf" srcId="{E4CBB7F3-C772-48A6-B521-0CC527F008DF}" destId="{0EDA685B-429F-4A05-840A-A31829ED461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F520A5E-24C2-4297-AD19-CA078F0180A1}" type="doc">
      <dgm:prSet loTypeId="urn:microsoft.com/office/officeart/2005/8/layout/lProcess2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ru-RU"/>
        </a:p>
      </dgm:t>
    </dgm:pt>
    <dgm:pt modelId="{4B75F230-1CF5-4251-B4FF-6B15D0E680E3}">
      <dgm:prSet phldrT="[Текст]" custT="1"/>
      <dgm:spPr/>
      <dgm:t>
        <a:bodyPr/>
        <a:lstStyle/>
        <a:p>
          <a:endParaRPr lang="ru-RU" sz="1800" dirty="0" smtClean="0"/>
        </a:p>
        <a:p>
          <a:endParaRPr lang="ru-RU" sz="1800" dirty="0" smtClean="0"/>
        </a:p>
        <a:p>
          <a:endParaRPr lang="ru-RU" sz="1800" dirty="0" smtClean="0"/>
        </a:p>
        <a:p>
          <a:endParaRPr lang="ru-RU" sz="1800" dirty="0" smtClean="0"/>
        </a:p>
        <a:p>
          <a:r>
            <a:rPr lang="ru-RU" sz="1800" dirty="0" smtClean="0"/>
            <a:t>Анализ информации об условиях питания обучающихся по образовательным программам начального общего образования, размещенной государственными и муниципальными общеобразовательными организациями, осуществляющими образовательную деятельность на территории Хабаровского края, на своих официальных сайтах в информационно-телекоммуникационной сети "Интернет"</a:t>
          </a:r>
          <a:endParaRPr lang="ru-RU" sz="1800" dirty="0"/>
        </a:p>
      </dgm:t>
    </dgm:pt>
    <dgm:pt modelId="{E001F5C6-6586-4980-97F1-1954666C9E69}" type="parTrans" cxnId="{C14EC7DB-A0BD-4F00-9050-9E97FAC76D5F}">
      <dgm:prSet/>
      <dgm:spPr/>
      <dgm:t>
        <a:bodyPr/>
        <a:lstStyle/>
        <a:p>
          <a:endParaRPr lang="ru-RU"/>
        </a:p>
      </dgm:t>
    </dgm:pt>
    <dgm:pt modelId="{327453F2-985A-42D9-A885-496416E0CCDC}" type="sibTrans" cxnId="{C14EC7DB-A0BD-4F00-9050-9E97FAC76D5F}">
      <dgm:prSet/>
      <dgm:spPr/>
      <dgm:t>
        <a:bodyPr/>
        <a:lstStyle/>
        <a:p>
          <a:endParaRPr lang="ru-RU"/>
        </a:p>
      </dgm:t>
    </dgm:pt>
    <dgm:pt modelId="{D64B0F2E-F45D-4601-88B7-87BADEB45AB3}">
      <dgm:prSet phldrT="[Текст]" custT="1"/>
      <dgm:spPr/>
      <dgm:t>
        <a:bodyPr/>
        <a:lstStyle/>
        <a:p>
          <a:endParaRPr lang="ru-RU" sz="1800" dirty="0" smtClean="0"/>
        </a:p>
        <a:p>
          <a:endParaRPr lang="ru-RU" sz="1800" dirty="0" smtClean="0"/>
        </a:p>
        <a:p>
          <a:endParaRPr lang="ru-RU" sz="1800" dirty="0" smtClean="0"/>
        </a:p>
        <a:p>
          <a:endParaRPr lang="ru-RU" sz="1800" dirty="0" smtClean="0"/>
        </a:p>
        <a:p>
          <a:r>
            <a:rPr lang="ru-RU" sz="1800" dirty="0" smtClean="0"/>
            <a:t>Мониторинг безопасности проведен в следующие сроки: </a:t>
          </a:r>
          <a:br>
            <a:rPr lang="ru-RU" sz="1800" dirty="0" smtClean="0"/>
          </a:br>
          <a:r>
            <a:rPr lang="ru-RU" sz="1800" dirty="0" smtClean="0"/>
            <a:t>с 8 февраля 2023 г. по 22 февраля 2023 г.</a:t>
          </a:r>
        </a:p>
        <a:p>
          <a:endParaRPr lang="ru-RU" sz="1800" dirty="0" smtClean="0"/>
        </a:p>
        <a:p>
          <a:r>
            <a:rPr lang="ru-RU" sz="1800" dirty="0" smtClean="0"/>
            <a:t>(359 общеобразовательных организаций)</a:t>
          </a:r>
        </a:p>
        <a:p>
          <a:endParaRPr lang="ru-RU" sz="1000" dirty="0" smtClean="0"/>
        </a:p>
        <a:p>
          <a:endParaRPr lang="ru-RU" sz="1000" dirty="0"/>
        </a:p>
      </dgm:t>
    </dgm:pt>
    <dgm:pt modelId="{BDB688E3-F54F-4145-B26D-A804C563600C}" type="parTrans" cxnId="{D0357293-27B4-4048-A9AF-CC0B43BB5ED1}">
      <dgm:prSet/>
      <dgm:spPr/>
      <dgm:t>
        <a:bodyPr/>
        <a:lstStyle/>
        <a:p>
          <a:endParaRPr lang="ru-RU"/>
        </a:p>
      </dgm:t>
    </dgm:pt>
    <dgm:pt modelId="{19880597-2EB3-41C3-9610-39887528AEB3}" type="sibTrans" cxnId="{D0357293-27B4-4048-A9AF-CC0B43BB5ED1}">
      <dgm:prSet/>
      <dgm:spPr/>
      <dgm:t>
        <a:bodyPr/>
        <a:lstStyle/>
        <a:p>
          <a:endParaRPr lang="ru-RU"/>
        </a:p>
      </dgm:t>
    </dgm:pt>
    <dgm:pt modelId="{45926884-916D-4DB5-B64D-79AE074777DA}" type="pres">
      <dgm:prSet presAssocID="{9F520A5E-24C2-4297-AD19-CA078F0180A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ADE60E7-CD38-4D40-864A-711291B45F46}" type="pres">
      <dgm:prSet presAssocID="{4B75F230-1CF5-4251-B4FF-6B15D0E680E3}" presName="compNode" presStyleCnt="0"/>
      <dgm:spPr/>
    </dgm:pt>
    <dgm:pt modelId="{BBE525E6-D4E8-4A5B-9D48-3D1CB6886D89}" type="pres">
      <dgm:prSet presAssocID="{4B75F230-1CF5-4251-B4FF-6B15D0E680E3}" presName="aNode" presStyleLbl="bgShp" presStyleIdx="0" presStyleCnt="2"/>
      <dgm:spPr/>
      <dgm:t>
        <a:bodyPr/>
        <a:lstStyle/>
        <a:p>
          <a:endParaRPr lang="ru-RU"/>
        </a:p>
      </dgm:t>
    </dgm:pt>
    <dgm:pt modelId="{A3F39816-F9D4-43B3-BC29-A1BA60019B2B}" type="pres">
      <dgm:prSet presAssocID="{4B75F230-1CF5-4251-B4FF-6B15D0E680E3}" presName="textNode" presStyleLbl="bgShp" presStyleIdx="0" presStyleCnt="2"/>
      <dgm:spPr/>
      <dgm:t>
        <a:bodyPr/>
        <a:lstStyle/>
        <a:p>
          <a:endParaRPr lang="ru-RU"/>
        </a:p>
      </dgm:t>
    </dgm:pt>
    <dgm:pt modelId="{BBD89BE0-8FF4-44B9-8BCA-1C2906DEDCC3}" type="pres">
      <dgm:prSet presAssocID="{4B75F230-1CF5-4251-B4FF-6B15D0E680E3}" presName="compChildNode" presStyleCnt="0"/>
      <dgm:spPr/>
    </dgm:pt>
    <dgm:pt modelId="{3CB2301F-545B-4F1F-8317-B55A286612A1}" type="pres">
      <dgm:prSet presAssocID="{4B75F230-1CF5-4251-B4FF-6B15D0E680E3}" presName="theInnerList" presStyleCnt="0"/>
      <dgm:spPr/>
    </dgm:pt>
    <dgm:pt modelId="{43806BC1-C952-42FF-B9E4-90EACD435339}" type="pres">
      <dgm:prSet presAssocID="{4B75F230-1CF5-4251-B4FF-6B15D0E680E3}" presName="aSpace" presStyleCnt="0"/>
      <dgm:spPr/>
    </dgm:pt>
    <dgm:pt modelId="{118EC806-71CF-4E38-8F5C-FDA8916120D5}" type="pres">
      <dgm:prSet presAssocID="{D64B0F2E-F45D-4601-88B7-87BADEB45AB3}" presName="compNode" presStyleCnt="0"/>
      <dgm:spPr/>
    </dgm:pt>
    <dgm:pt modelId="{8300ADAE-ED60-4923-A255-8657A0F5ED16}" type="pres">
      <dgm:prSet presAssocID="{D64B0F2E-F45D-4601-88B7-87BADEB45AB3}" presName="aNode" presStyleLbl="bgShp" presStyleIdx="1" presStyleCnt="2"/>
      <dgm:spPr/>
      <dgm:t>
        <a:bodyPr/>
        <a:lstStyle/>
        <a:p>
          <a:endParaRPr lang="ru-RU"/>
        </a:p>
      </dgm:t>
    </dgm:pt>
    <dgm:pt modelId="{10EF0862-5EB9-4DBF-AA6E-BDC25EF7CCD8}" type="pres">
      <dgm:prSet presAssocID="{D64B0F2E-F45D-4601-88B7-87BADEB45AB3}" presName="textNode" presStyleLbl="bgShp" presStyleIdx="1" presStyleCnt="2"/>
      <dgm:spPr/>
      <dgm:t>
        <a:bodyPr/>
        <a:lstStyle/>
        <a:p>
          <a:endParaRPr lang="ru-RU"/>
        </a:p>
      </dgm:t>
    </dgm:pt>
    <dgm:pt modelId="{49D50398-5648-4D4B-8262-0B0315F66EC1}" type="pres">
      <dgm:prSet presAssocID="{D64B0F2E-F45D-4601-88B7-87BADEB45AB3}" presName="compChildNode" presStyleCnt="0"/>
      <dgm:spPr/>
    </dgm:pt>
    <dgm:pt modelId="{1AB65090-DA69-44E7-85BB-46F6E79C8BAB}" type="pres">
      <dgm:prSet presAssocID="{D64B0F2E-F45D-4601-88B7-87BADEB45AB3}" presName="theInnerList" presStyleCnt="0"/>
      <dgm:spPr/>
    </dgm:pt>
  </dgm:ptLst>
  <dgm:cxnLst>
    <dgm:cxn modelId="{C14EC7DB-A0BD-4F00-9050-9E97FAC76D5F}" srcId="{9F520A5E-24C2-4297-AD19-CA078F0180A1}" destId="{4B75F230-1CF5-4251-B4FF-6B15D0E680E3}" srcOrd="0" destOrd="0" parTransId="{E001F5C6-6586-4980-97F1-1954666C9E69}" sibTransId="{327453F2-985A-42D9-A885-496416E0CCDC}"/>
    <dgm:cxn modelId="{70B5D4DB-BE74-4D3D-A77E-8124489FB73F}" type="presOf" srcId="{D64B0F2E-F45D-4601-88B7-87BADEB45AB3}" destId="{10EF0862-5EB9-4DBF-AA6E-BDC25EF7CCD8}" srcOrd="1" destOrd="0" presId="urn:microsoft.com/office/officeart/2005/8/layout/lProcess2"/>
    <dgm:cxn modelId="{5675D897-A434-4DDD-BBFA-04B56522E96D}" type="presOf" srcId="{9F520A5E-24C2-4297-AD19-CA078F0180A1}" destId="{45926884-916D-4DB5-B64D-79AE074777DA}" srcOrd="0" destOrd="0" presId="urn:microsoft.com/office/officeart/2005/8/layout/lProcess2"/>
    <dgm:cxn modelId="{D0357293-27B4-4048-A9AF-CC0B43BB5ED1}" srcId="{9F520A5E-24C2-4297-AD19-CA078F0180A1}" destId="{D64B0F2E-F45D-4601-88B7-87BADEB45AB3}" srcOrd="1" destOrd="0" parTransId="{BDB688E3-F54F-4145-B26D-A804C563600C}" sibTransId="{19880597-2EB3-41C3-9610-39887528AEB3}"/>
    <dgm:cxn modelId="{3D45AC40-3D0A-4765-9140-3D7BEA5ADBB6}" type="presOf" srcId="{4B75F230-1CF5-4251-B4FF-6B15D0E680E3}" destId="{BBE525E6-D4E8-4A5B-9D48-3D1CB6886D89}" srcOrd="0" destOrd="0" presId="urn:microsoft.com/office/officeart/2005/8/layout/lProcess2"/>
    <dgm:cxn modelId="{D1AE12E0-EEB1-4B42-A8FA-6027D8874F86}" type="presOf" srcId="{4B75F230-1CF5-4251-B4FF-6B15D0E680E3}" destId="{A3F39816-F9D4-43B3-BC29-A1BA60019B2B}" srcOrd="1" destOrd="0" presId="urn:microsoft.com/office/officeart/2005/8/layout/lProcess2"/>
    <dgm:cxn modelId="{3BA1B664-926B-435A-B7E3-53AF87514F05}" type="presOf" srcId="{D64B0F2E-F45D-4601-88B7-87BADEB45AB3}" destId="{8300ADAE-ED60-4923-A255-8657A0F5ED16}" srcOrd="0" destOrd="0" presId="urn:microsoft.com/office/officeart/2005/8/layout/lProcess2"/>
    <dgm:cxn modelId="{AEF13A2E-A71D-4164-B245-BADA0CCDEBFD}" type="presParOf" srcId="{45926884-916D-4DB5-B64D-79AE074777DA}" destId="{AADE60E7-CD38-4D40-864A-711291B45F46}" srcOrd="0" destOrd="0" presId="urn:microsoft.com/office/officeart/2005/8/layout/lProcess2"/>
    <dgm:cxn modelId="{4B4E5684-C117-4801-ACBC-BFCF1B51A487}" type="presParOf" srcId="{AADE60E7-CD38-4D40-864A-711291B45F46}" destId="{BBE525E6-D4E8-4A5B-9D48-3D1CB6886D89}" srcOrd="0" destOrd="0" presId="urn:microsoft.com/office/officeart/2005/8/layout/lProcess2"/>
    <dgm:cxn modelId="{9DBE1768-32CD-461E-B903-AABF7DE8AD46}" type="presParOf" srcId="{AADE60E7-CD38-4D40-864A-711291B45F46}" destId="{A3F39816-F9D4-43B3-BC29-A1BA60019B2B}" srcOrd="1" destOrd="0" presId="urn:microsoft.com/office/officeart/2005/8/layout/lProcess2"/>
    <dgm:cxn modelId="{87E7CF17-6BEA-4993-BB08-A8F11F4E98FA}" type="presParOf" srcId="{AADE60E7-CD38-4D40-864A-711291B45F46}" destId="{BBD89BE0-8FF4-44B9-8BCA-1C2906DEDCC3}" srcOrd="2" destOrd="0" presId="urn:microsoft.com/office/officeart/2005/8/layout/lProcess2"/>
    <dgm:cxn modelId="{30240EA8-5281-4668-BD8F-944365944E05}" type="presParOf" srcId="{BBD89BE0-8FF4-44B9-8BCA-1C2906DEDCC3}" destId="{3CB2301F-545B-4F1F-8317-B55A286612A1}" srcOrd="0" destOrd="0" presId="urn:microsoft.com/office/officeart/2005/8/layout/lProcess2"/>
    <dgm:cxn modelId="{9F7DA465-F8E1-4F71-9688-ABC4793237E4}" type="presParOf" srcId="{45926884-916D-4DB5-B64D-79AE074777DA}" destId="{43806BC1-C952-42FF-B9E4-90EACD435339}" srcOrd="1" destOrd="0" presId="urn:microsoft.com/office/officeart/2005/8/layout/lProcess2"/>
    <dgm:cxn modelId="{F307B4ED-6538-40BA-AD20-C9DE3E3E67AF}" type="presParOf" srcId="{45926884-916D-4DB5-B64D-79AE074777DA}" destId="{118EC806-71CF-4E38-8F5C-FDA8916120D5}" srcOrd="2" destOrd="0" presId="urn:microsoft.com/office/officeart/2005/8/layout/lProcess2"/>
    <dgm:cxn modelId="{BEDA6343-E398-44AB-BC5B-FDD0EE5B1575}" type="presParOf" srcId="{118EC806-71CF-4E38-8F5C-FDA8916120D5}" destId="{8300ADAE-ED60-4923-A255-8657A0F5ED16}" srcOrd="0" destOrd="0" presId="urn:microsoft.com/office/officeart/2005/8/layout/lProcess2"/>
    <dgm:cxn modelId="{B228AC7A-E161-4258-B7E5-985B29D4D083}" type="presParOf" srcId="{118EC806-71CF-4E38-8F5C-FDA8916120D5}" destId="{10EF0862-5EB9-4DBF-AA6E-BDC25EF7CCD8}" srcOrd="1" destOrd="0" presId="urn:microsoft.com/office/officeart/2005/8/layout/lProcess2"/>
    <dgm:cxn modelId="{6B66E578-CC8C-435C-A85D-1D4E5CD38C5A}" type="presParOf" srcId="{118EC806-71CF-4E38-8F5C-FDA8916120D5}" destId="{49D50398-5648-4D4B-8262-0B0315F66EC1}" srcOrd="2" destOrd="0" presId="urn:microsoft.com/office/officeart/2005/8/layout/lProcess2"/>
    <dgm:cxn modelId="{E9344500-2EEC-4D62-B161-9C27CF21DDE9}" type="presParOf" srcId="{49D50398-5648-4D4B-8262-0B0315F66EC1}" destId="{1AB65090-DA69-44E7-85BB-46F6E79C8BAB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23AD805-4E64-4198-9353-813F66773533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99191E2-6E77-4345-95F1-186579A71E1E}">
      <dgm:prSet phldrT="[Текст]" custT="1"/>
      <dgm:spPr/>
      <dgm:t>
        <a:bodyPr/>
        <a:lstStyle/>
        <a:p>
          <a:r>
            <a:rPr lang="ru-RU" sz="1800" dirty="0" smtClean="0"/>
            <a:t>Предмет мониторинга безопасности: соблюдение общеобразовательными организациями обязательных требований законодательства Российской Федерации в сфере образования, установленных следующими нормативными правовыми актами:</a:t>
          </a:r>
          <a:endParaRPr lang="ru-RU" sz="1800" dirty="0"/>
        </a:p>
      </dgm:t>
    </dgm:pt>
    <dgm:pt modelId="{68DABFE5-5F0A-4619-A60B-2276E7CA0A8C}" type="parTrans" cxnId="{28BC9598-D3FD-4AD0-8CD9-3E7A352C3557}">
      <dgm:prSet/>
      <dgm:spPr/>
      <dgm:t>
        <a:bodyPr/>
        <a:lstStyle/>
        <a:p>
          <a:endParaRPr lang="ru-RU"/>
        </a:p>
      </dgm:t>
    </dgm:pt>
    <dgm:pt modelId="{C1A4D8CC-70C0-4528-B4F7-18F6779A834C}" type="sibTrans" cxnId="{28BC9598-D3FD-4AD0-8CD9-3E7A352C3557}">
      <dgm:prSet/>
      <dgm:spPr/>
      <dgm:t>
        <a:bodyPr/>
        <a:lstStyle/>
        <a:p>
          <a:endParaRPr lang="ru-RU"/>
        </a:p>
      </dgm:t>
    </dgm:pt>
    <dgm:pt modelId="{920E7D6E-610F-4889-A8C8-2714654A8389}">
      <dgm:prSet phldrT="[Текст]" custT="1"/>
      <dgm:spPr/>
      <dgm:t>
        <a:bodyPr/>
        <a:lstStyle/>
        <a:p>
          <a:pPr marL="0" indent="179388"/>
          <a:r>
            <a:rPr lang="ru-RU" sz="1650" b="0" dirty="0" smtClean="0"/>
            <a:t>Федеральный закон от 29 декабря 2012 г. № 273-ФЗ "Об образовании в Российской Федерации"</a:t>
          </a:r>
          <a:br>
            <a:rPr lang="ru-RU" sz="1650" b="0" dirty="0" smtClean="0"/>
          </a:br>
          <a:r>
            <a:rPr lang="ru-RU" sz="1650" b="0" dirty="0" smtClean="0"/>
            <a:t>(подпункт "и" пункта 1 части 2 статьи 29);</a:t>
          </a:r>
          <a:endParaRPr lang="ru-RU" sz="1650" dirty="0"/>
        </a:p>
      </dgm:t>
    </dgm:pt>
    <dgm:pt modelId="{2BC05444-E53B-4F52-9138-E3F67A0D277B}" type="parTrans" cxnId="{491A5A9C-7D68-4D1C-89DC-284DC9F39252}">
      <dgm:prSet/>
      <dgm:spPr/>
      <dgm:t>
        <a:bodyPr/>
        <a:lstStyle/>
        <a:p>
          <a:endParaRPr lang="ru-RU"/>
        </a:p>
      </dgm:t>
    </dgm:pt>
    <dgm:pt modelId="{6F40FD3B-417C-4BF8-80C0-1B41A9ECB254}" type="sibTrans" cxnId="{491A5A9C-7D68-4D1C-89DC-284DC9F39252}">
      <dgm:prSet/>
      <dgm:spPr/>
      <dgm:t>
        <a:bodyPr/>
        <a:lstStyle/>
        <a:p>
          <a:endParaRPr lang="ru-RU"/>
        </a:p>
      </dgm:t>
    </dgm:pt>
    <dgm:pt modelId="{D8E4B933-831E-438A-A384-9B37A9B8192D}">
      <dgm:prSet custT="1"/>
      <dgm:spPr/>
      <dgm:t>
        <a:bodyPr/>
        <a:lstStyle/>
        <a:p>
          <a:pPr marL="0" indent="179388"/>
          <a:r>
            <a:rPr lang="ru-RU" sz="1650" b="0" dirty="0" smtClean="0"/>
            <a:t>постановление Правительства Российской Федерации от 20 октября 2021 г. № 1802 "Об утверждении Правил размещения на официальном сайте образовательной организации в информационно-телекоммуникационной сети "Интернет" и обновления информации об образовательной организации, а также о признании утратившими силу некоторых актов и отдельных положений некоторых актов Правительства Российской Федерации" (абзац второй пункта 13 Правил);</a:t>
          </a:r>
          <a:endParaRPr lang="ru-RU" sz="1650" b="1" dirty="0"/>
        </a:p>
      </dgm:t>
    </dgm:pt>
    <dgm:pt modelId="{8502AFFC-1B0F-444A-A9EE-5E3F891FCF14}" type="parTrans" cxnId="{E32D4B4C-2836-46F1-8159-4259A02E28D4}">
      <dgm:prSet/>
      <dgm:spPr/>
      <dgm:t>
        <a:bodyPr/>
        <a:lstStyle/>
        <a:p>
          <a:endParaRPr lang="ru-RU"/>
        </a:p>
      </dgm:t>
    </dgm:pt>
    <dgm:pt modelId="{70DAD2CF-1327-445B-AF3D-79814E0613B9}" type="sibTrans" cxnId="{E32D4B4C-2836-46F1-8159-4259A02E28D4}">
      <dgm:prSet/>
      <dgm:spPr/>
      <dgm:t>
        <a:bodyPr/>
        <a:lstStyle/>
        <a:p>
          <a:endParaRPr lang="ru-RU"/>
        </a:p>
      </dgm:t>
    </dgm:pt>
    <dgm:pt modelId="{E593A6CB-DC79-4103-900D-58A2EC8F4523}">
      <dgm:prSet custT="1"/>
      <dgm:spPr/>
      <dgm:t>
        <a:bodyPr/>
        <a:lstStyle/>
        <a:p>
          <a:pPr marL="0" indent="179388"/>
          <a:r>
            <a:rPr lang="ru-RU" sz="1650" dirty="0" smtClean="0"/>
            <a:t>приказ Федеральной службы по надзору в сфере образования и науки от 14 августа 2020 г. № 831" Об утверждении Требований к структуре официального сайта образовательной организации в информационно-телекоммуникационной сети "Интернет" и формату представления информации" (подпункт 3.14 пункта 3 Требований)</a:t>
          </a:r>
          <a:endParaRPr lang="ru-RU" sz="1650" dirty="0"/>
        </a:p>
      </dgm:t>
    </dgm:pt>
    <dgm:pt modelId="{0013A402-5279-41E8-B13B-6DDC2BA1B176}" type="parTrans" cxnId="{A8D0C9CA-8AA8-4D97-BB32-FFFD294F828B}">
      <dgm:prSet/>
      <dgm:spPr/>
      <dgm:t>
        <a:bodyPr/>
        <a:lstStyle/>
        <a:p>
          <a:endParaRPr lang="ru-RU"/>
        </a:p>
      </dgm:t>
    </dgm:pt>
    <dgm:pt modelId="{E4E8493E-E4E4-4FF7-8D31-BD2816F18BEB}" type="sibTrans" cxnId="{A8D0C9CA-8AA8-4D97-BB32-FFFD294F828B}">
      <dgm:prSet/>
      <dgm:spPr/>
      <dgm:t>
        <a:bodyPr/>
        <a:lstStyle/>
        <a:p>
          <a:endParaRPr lang="ru-RU"/>
        </a:p>
      </dgm:t>
    </dgm:pt>
    <dgm:pt modelId="{74EE3812-80C8-4CEE-B7F8-6D0252080B42}" type="pres">
      <dgm:prSet presAssocID="{D23AD805-4E64-4198-9353-813F6677353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15884D8-6739-487A-85EE-2F0C68ECF460}" type="pres">
      <dgm:prSet presAssocID="{999191E2-6E77-4345-95F1-186579A71E1E}" presName="parentLin" presStyleCnt="0"/>
      <dgm:spPr/>
    </dgm:pt>
    <dgm:pt modelId="{0A75E86A-8BB1-49CD-B6FE-09673A37C8A0}" type="pres">
      <dgm:prSet presAssocID="{999191E2-6E77-4345-95F1-186579A71E1E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F7AB0978-8677-4391-937C-E96847AC21F1}" type="pres">
      <dgm:prSet presAssocID="{999191E2-6E77-4345-95F1-186579A71E1E}" presName="parentText" presStyleLbl="node1" presStyleIdx="0" presStyleCnt="1" custScaleX="114485" custScaleY="7161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BAC916-1574-4660-B90B-637F9087D452}" type="pres">
      <dgm:prSet presAssocID="{999191E2-6E77-4345-95F1-186579A71E1E}" presName="negativeSpace" presStyleCnt="0"/>
      <dgm:spPr/>
    </dgm:pt>
    <dgm:pt modelId="{328015F6-F79B-4F50-9792-A95248F1F75B}" type="pres">
      <dgm:prSet presAssocID="{999191E2-6E77-4345-95F1-186579A71E1E}" presName="childText" presStyleLbl="conFgAcc1" presStyleIdx="0" presStyleCnt="1" custScaleY="1705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021E71-F24B-4A37-B14D-BD8A1C153B98}" type="presOf" srcId="{999191E2-6E77-4345-95F1-186579A71E1E}" destId="{F7AB0978-8677-4391-937C-E96847AC21F1}" srcOrd="1" destOrd="0" presId="urn:microsoft.com/office/officeart/2005/8/layout/list1"/>
    <dgm:cxn modelId="{E32D4B4C-2836-46F1-8159-4259A02E28D4}" srcId="{999191E2-6E77-4345-95F1-186579A71E1E}" destId="{D8E4B933-831E-438A-A384-9B37A9B8192D}" srcOrd="1" destOrd="0" parTransId="{8502AFFC-1B0F-444A-A9EE-5E3F891FCF14}" sibTransId="{70DAD2CF-1327-445B-AF3D-79814E0613B9}"/>
    <dgm:cxn modelId="{491A5A9C-7D68-4D1C-89DC-284DC9F39252}" srcId="{999191E2-6E77-4345-95F1-186579A71E1E}" destId="{920E7D6E-610F-4889-A8C8-2714654A8389}" srcOrd="0" destOrd="0" parTransId="{2BC05444-E53B-4F52-9138-E3F67A0D277B}" sibTransId="{6F40FD3B-417C-4BF8-80C0-1B41A9ECB254}"/>
    <dgm:cxn modelId="{A8D0C9CA-8AA8-4D97-BB32-FFFD294F828B}" srcId="{999191E2-6E77-4345-95F1-186579A71E1E}" destId="{E593A6CB-DC79-4103-900D-58A2EC8F4523}" srcOrd="2" destOrd="0" parTransId="{0013A402-5279-41E8-B13B-6DDC2BA1B176}" sibTransId="{E4E8493E-E4E4-4FF7-8D31-BD2816F18BEB}"/>
    <dgm:cxn modelId="{25B05B60-C4B3-4A21-86B5-16D602DAE2E6}" type="presOf" srcId="{D23AD805-4E64-4198-9353-813F66773533}" destId="{74EE3812-80C8-4CEE-B7F8-6D0252080B42}" srcOrd="0" destOrd="0" presId="urn:microsoft.com/office/officeart/2005/8/layout/list1"/>
    <dgm:cxn modelId="{B16221D5-0F4C-4CC7-A86F-FF5E4BA6F873}" type="presOf" srcId="{D8E4B933-831E-438A-A384-9B37A9B8192D}" destId="{328015F6-F79B-4F50-9792-A95248F1F75B}" srcOrd="0" destOrd="1" presId="urn:microsoft.com/office/officeart/2005/8/layout/list1"/>
    <dgm:cxn modelId="{28BC9598-D3FD-4AD0-8CD9-3E7A352C3557}" srcId="{D23AD805-4E64-4198-9353-813F66773533}" destId="{999191E2-6E77-4345-95F1-186579A71E1E}" srcOrd="0" destOrd="0" parTransId="{68DABFE5-5F0A-4619-A60B-2276E7CA0A8C}" sibTransId="{C1A4D8CC-70C0-4528-B4F7-18F6779A834C}"/>
    <dgm:cxn modelId="{861804EE-9C85-438A-9B09-758282453979}" type="presOf" srcId="{E593A6CB-DC79-4103-900D-58A2EC8F4523}" destId="{328015F6-F79B-4F50-9792-A95248F1F75B}" srcOrd="0" destOrd="2" presId="urn:microsoft.com/office/officeart/2005/8/layout/list1"/>
    <dgm:cxn modelId="{508D2104-11C8-4745-A45D-E31245A116B6}" type="presOf" srcId="{999191E2-6E77-4345-95F1-186579A71E1E}" destId="{0A75E86A-8BB1-49CD-B6FE-09673A37C8A0}" srcOrd="0" destOrd="0" presId="urn:microsoft.com/office/officeart/2005/8/layout/list1"/>
    <dgm:cxn modelId="{C33F808B-40EC-4436-9E47-D862386C0BCB}" type="presOf" srcId="{920E7D6E-610F-4889-A8C8-2714654A8389}" destId="{328015F6-F79B-4F50-9792-A95248F1F75B}" srcOrd="0" destOrd="0" presId="urn:microsoft.com/office/officeart/2005/8/layout/list1"/>
    <dgm:cxn modelId="{6B144991-C5F1-40D2-B0AE-10D4F3B68D73}" type="presParOf" srcId="{74EE3812-80C8-4CEE-B7F8-6D0252080B42}" destId="{A15884D8-6739-487A-85EE-2F0C68ECF460}" srcOrd="0" destOrd="0" presId="urn:microsoft.com/office/officeart/2005/8/layout/list1"/>
    <dgm:cxn modelId="{EBBEBE9B-0DC4-4B14-A7C3-B1CE30DDF227}" type="presParOf" srcId="{A15884D8-6739-487A-85EE-2F0C68ECF460}" destId="{0A75E86A-8BB1-49CD-B6FE-09673A37C8A0}" srcOrd="0" destOrd="0" presId="urn:microsoft.com/office/officeart/2005/8/layout/list1"/>
    <dgm:cxn modelId="{DD7CD4A4-B50E-4AFF-9F09-AAF9F0819E88}" type="presParOf" srcId="{A15884D8-6739-487A-85EE-2F0C68ECF460}" destId="{F7AB0978-8677-4391-937C-E96847AC21F1}" srcOrd="1" destOrd="0" presId="urn:microsoft.com/office/officeart/2005/8/layout/list1"/>
    <dgm:cxn modelId="{FB80A13C-B115-4AF3-BDFF-E2B7F610AAAA}" type="presParOf" srcId="{74EE3812-80C8-4CEE-B7F8-6D0252080B42}" destId="{70BAC916-1574-4660-B90B-637F9087D452}" srcOrd="1" destOrd="0" presId="urn:microsoft.com/office/officeart/2005/8/layout/list1"/>
    <dgm:cxn modelId="{5E173E2B-07C6-4E8E-AE55-6F4FD0344009}" type="presParOf" srcId="{74EE3812-80C8-4CEE-B7F8-6D0252080B42}" destId="{328015F6-F79B-4F50-9792-A95248F1F75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2FE19-DEB3-44C1-A377-DB56A154A6F1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4AC28-12C2-46AE-B53A-53E1E71311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450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8C0B5-0DFF-41B9-987A-BFABD0D25081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DCEDA9-7F38-4AC8-8070-A7BA1602FA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937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DCEDA9-7F38-4AC8-8070-A7BA1602FA0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636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DCEDA9-7F38-4AC8-8070-A7BA1602FA0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003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DCEDA9-7F38-4AC8-8070-A7BA1602FA0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488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607727"/>
          </a:xfrm>
        </p:spPr>
        <p:txBody>
          <a:bodyPr anchor="b"/>
          <a:lstStyle>
            <a:lvl1pPr algn="ctr">
              <a:defRPr sz="60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4800" y="5274129"/>
            <a:ext cx="9144000" cy="965842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Прямая соединительная линия 9"/>
          <p:cNvCxnSpPr/>
          <p:nvPr userDrawn="1"/>
        </p:nvCxnSpPr>
        <p:spPr>
          <a:xfrm>
            <a:off x="0" y="761509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 userDrawn="1"/>
        </p:nvCxnSpPr>
        <p:spPr>
          <a:xfrm>
            <a:off x="0" y="877888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 userDrawn="1"/>
        </p:nvCxnSpPr>
        <p:spPr>
          <a:xfrm>
            <a:off x="3511" y="994267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 userDrawn="1"/>
        </p:nvCxnSpPr>
        <p:spPr>
          <a:xfrm>
            <a:off x="-11083" y="4846469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 userDrawn="1"/>
        </p:nvCxnSpPr>
        <p:spPr>
          <a:xfrm>
            <a:off x="-11083" y="4962848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-7572" y="5079227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48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645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217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733" y="203200"/>
            <a:ext cx="11658600" cy="7831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sz="4800" dirty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marL="0" lvl="0" algn="ctr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0" y="1049375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0" y="1165754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3511" y="1282133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551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098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822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810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34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95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170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67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ECBBB-DB40-4297-8B40-49CE3F8F0E7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751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12" Type="http://schemas.microsoft.com/office/2007/relationships/diagramDrawing" Target="../diagrams/drawing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openxmlformats.org/officeDocument/2006/relationships/diagramColors" Target="../diagrams/colors5.xml"/><Relationship Id="rId5" Type="http://schemas.openxmlformats.org/officeDocument/2006/relationships/diagramColors" Target="../diagrams/colors4.xml"/><Relationship Id="rId10" Type="http://schemas.openxmlformats.org/officeDocument/2006/relationships/diagramQuickStyle" Target="../diagrams/quickStyle5.xml"/><Relationship Id="rId4" Type="http://schemas.openxmlformats.org/officeDocument/2006/relationships/diagramQuickStyle" Target="../diagrams/quickStyle4.xml"/><Relationship Id="rId9" Type="http://schemas.openxmlformats.org/officeDocument/2006/relationships/diagramLayout" Target="../diagrams/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6132" y="1070026"/>
            <a:ext cx="11809614" cy="3377433"/>
          </a:xfrm>
        </p:spPr>
        <p:txBody>
          <a:bodyPr anchor="ctr">
            <a:noAutofit/>
          </a:bodyPr>
          <a:lstStyle/>
          <a:p>
            <a:r>
              <a:rPr lang="ru-RU" dirty="0"/>
              <a:t>О </a:t>
            </a:r>
            <a:r>
              <a:rPr lang="ru-RU" dirty="0" smtClean="0"/>
              <a:t>подготовке к проведению ГИА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11083" y="4846469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-11083" y="4962848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-7572" y="5079227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413495" y="4447459"/>
            <a:ext cx="1669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16 марта 2023 г.</a:t>
            </a:r>
            <a:endParaRPr lang="ru-RU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404851" y="3533059"/>
            <a:ext cx="9687098" cy="309233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>
              <a:solidFill>
                <a:schemeClr val="accent5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99899" y="5195606"/>
            <a:ext cx="54258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/>
              <a:t>Процко Андрей Анатольевич, </a:t>
            </a:r>
            <a:br>
              <a:rPr lang="ru-RU" sz="2400" dirty="0" smtClean="0"/>
            </a:br>
            <a:r>
              <a:rPr lang="ru-RU" sz="2400" dirty="0" err="1" smtClean="0"/>
              <a:t>и.о</a:t>
            </a:r>
            <a:r>
              <a:rPr lang="ru-RU" sz="2400" dirty="0"/>
              <a:t>. </a:t>
            </a:r>
            <a:r>
              <a:rPr lang="ru-RU" sz="2400" dirty="0" smtClean="0"/>
              <a:t>заместителя </a:t>
            </a:r>
            <a:r>
              <a:rPr lang="ru-RU" sz="2400" dirty="0"/>
              <a:t>министра </a:t>
            </a:r>
            <a:r>
              <a:rPr lang="ru-RU" sz="2400" dirty="0" smtClean="0"/>
              <a:t>– начальника управления государственной регламентации образовательной деятельности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6506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900" y="151615"/>
            <a:ext cx="10719547" cy="1096962"/>
          </a:xfrm>
        </p:spPr>
        <p:txBody>
          <a:bodyPr>
            <a:noAutofit/>
          </a:bodyPr>
          <a:lstStyle/>
          <a:p>
            <a:pPr algn="ctr"/>
            <a:r>
              <a:rPr lang="ru-RU" sz="4000" dirty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rPr>
              <a:t>Мониторинг 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rPr>
              <a:t>безопасности</a:t>
            </a:r>
            <a:b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rPr>
            </a:b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rPr>
              <a:t>(период </a:t>
            </a:r>
            <a:r>
              <a:rPr lang="ru-RU" sz="4000" dirty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rPr>
              <a:t>проведения с 1 по 16 сентября 2022 г.)</a:t>
            </a: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/>
          </p:nvPr>
        </p:nvGraphicFramePr>
        <p:xfrm>
          <a:off x="1104900" y="1463040"/>
          <a:ext cx="9980682" cy="5253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6464672" y="4511737"/>
          <a:ext cx="5453530" cy="149352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7267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2676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03555">
                <a:tc>
                  <a:txBody>
                    <a:bodyPr/>
                    <a:lstStyle/>
                    <a:p>
                      <a:pPr algn="ctr" rtl="0">
                        <a:defRPr sz="1600" b="1" i="0" u="none" strike="noStrike" kern="1200" spc="0" baseline="0">
                          <a:solidFill>
                            <a:srgbClr val="525A6A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600" b="1" i="0" u="none" strike="noStrike" kern="1200" spc="0" baseline="0" dirty="0">
                          <a:solidFill>
                            <a:srgbClr val="525A6A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Количество общеобразовательных организаций</a:t>
                      </a:r>
                      <a:br>
                        <a:rPr lang="ru-RU" sz="1600" b="1" i="0" u="none" strike="noStrike" kern="1200" spc="0" baseline="0" dirty="0">
                          <a:solidFill>
                            <a:srgbClr val="525A6A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endParaRPr lang="ru-RU" sz="1400" b="1" i="0" u="none" strike="noStrike" kern="1200" spc="0" baseline="0" dirty="0">
                        <a:solidFill>
                          <a:srgbClr val="525A6A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>
                        <a:defRPr sz="1600" b="1" i="0" u="none" strike="noStrike" kern="1200" spc="0" baseline="0">
                          <a:solidFill>
                            <a:srgbClr val="525A6A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600" b="1" i="0" u="none" strike="noStrike" kern="1200" spc="0" baseline="0" dirty="0">
                          <a:solidFill>
                            <a:srgbClr val="525A6A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Объявлено предостережений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3555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u="none" strike="noStrike" kern="1200" spc="0" baseline="0" dirty="0" smtClean="0">
                          <a:solidFill>
                            <a:srgbClr val="525A6A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365</a:t>
                      </a:r>
                      <a:endParaRPr lang="ru-RU" sz="2400" b="1" i="0" u="none" strike="noStrike" kern="1200" spc="0" baseline="0" dirty="0">
                        <a:solidFill>
                          <a:srgbClr val="525A6A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b="1" i="0" u="none" strike="noStrike" kern="1200" spc="0" baseline="0" dirty="0" smtClean="0">
                          <a:solidFill>
                            <a:srgbClr val="525A6A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288</a:t>
                      </a:r>
                      <a:endParaRPr lang="ru-RU" sz="2400" b="1" i="0" u="none" strike="noStrike" kern="1200" spc="0" baseline="0" dirty="0">
                        <a:solidFill>
                          <a:srgbClr val="525A6A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4896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/>
          <p:cNvGraphicFramePr>
            <a:graphicFrameLocks/>
          </p:cNvGraphicFramePr>
          <p:nvPr>
            <p:extLst/>
          </p:nvPr>
        </p:nvGraphicFramePr>
        <p:xfrm>
          <a:off x="662151" y="336331"/>
          <a:ext cx="11130455" cy="6264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0500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733" y="116575"/>
            <a:ext cx="11658600" cy="783168"/>
          </a:xfrm>
        </p:spPr>
        <p:txBody>
          <a:bodyPr>
            <a:normAutofit/>
          </a:bodyPr>
          <a:lstStyle/>
          <a:p>
            <a:r>
              <a:rPr lang="ru-RU" dirty="0" smtClean="0"/>
              <a:t>Всероссийские тренировочные экзамены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366803" y="3271885"/>
            <a:ext cx="95684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ctr">
              <a:buFont typeface="Wingdings" panose="05000000000000000000" pitchFamily="2" charset="2"/>
              <a:buChar char="ü"/>
            </a:pPr>
            <a:r>
              <a:rPr lang="ru-RU" sz="4800" dirty="0" smtClean="0">
                <a:solidFill>
                  <a:srgbClr val="00B050"/>
                </a:solidFill>
              </a:rPr>
              <a:t>контроль технической готовности</a:t>
            </a:r>
          </a:p>
          <a:p>
            <a:pPr marL="685800" indent="-685800" algn="ctr">
              <a:buFont typeface="Wingdings" panose="05000000000000000000" pitchFamily="2" charset="2"/>
              <a:buChar char="ü"/>
            </a:pPr>
            <a:r>
              <a:rPr lang="ru-RU" sz="4800" dirty="0" smtClean="0">
                <a:solidFill>
                  <a:srgbClr val="00B050"/>
                </a:solidFill>
              </a:rPr>
              <a:t>своевременное начало и окончание экзаменов</a:t>
            </a:r>
            <a:endParaRPr lang="ru-RU" sz="4800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8694" y="5897870"/>
            <a:ext cx="114246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203864"/>
                </a:solidFill>
              </a:rPr>
              <a:t>присутствие представителей 19 ОМСУ  в ППЭ</a:t>
            </a:r>
            <a:endParaRPr lang="ru-RU" sz="4800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22425" y="1702225"/>
            <a:ext cx="9568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203864"/>
                </a:solidFill>
              </a:rPr>
              <a:t>92 ППЭ</a:t>
            </a:r>
          </a:p>
          <a:p>
            <a:pPr algn="ctr"/>
            <a:r>
              <a:rPr lang="ru-RU" sz="4800" dirty="0" smtClean="0">
                <a:solidFill>
                  <a:srgbClr val="203864"/>
                </a:solidFill>
              </a:rPr>
              <a:t>100% соблюдение регламентных сроков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820307" y="63799"/>
            <a:ext cx="3371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10 марта 2023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193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733" y="116575"/>
            <a:ext cx="11658600" cy="783168"/>
          </a:xfrm>
        </p:spPr>
        <p:txBody>
          <a:bodyPr>
            <a:normAutofit/>
          </a:bodyPr>
          <a:lstStyle/>
          <a:p>
            <a:r>
              <a:rPr lang="ru-RU" dirty="0" smtClean="0"/>
              <a:t>Всероссийские тренировочные экзамены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6345214"/>
              </p:ext>
            </p:extLst>
          </p:nvPr>
        </p:nvGraphicFramePr>
        <p:xfrm>
          <a:off x="4086687" y="1521393"/>
          <a:ext cx="3460217" cy="4800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6077033"/>
              </p:ext>
            </p:extLst>
          </p:nvPr>
        </p:nvGraphicFramePr>
        <p:xfrm>
          <a:off x="7906026" y="1645920"/>
          <a:ext cx="4074307" cy="4698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820307" y="63799"/>
            <a:ext cx="3371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10 марта 2023 г.</a:t>
            </a:r>
            <a:endParaRPr lang="ru-RU" dirty="0"/>
          </a:p>
        </p:txBody>
      </p:sp>
      <p:graphicFrame>
        <p:nvGraphicFramePr>
          <p:cNvPr id="9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5696293"/>
              </p:ext>
            </p:extLst>
          </p:nvPr>
        </p:nvGraphicFramePr>
        <p:xfrm>
          <a:off x="89557" y="1521393"/>
          <a:ext cx="3933803" cy="51394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cxnSp>
        <p:nvCxnSpPr>
          <p:cNvPr id="10" name="Прямая соединительная линия 9"/>
          <p:cNvCxnSpPr/>
          <p:nvPr/>
        </p:nvCxnSpPr>
        <p:spPr>
          <a:xfrm>
            <a:off x="7753517" y="1645920"/>
            <a:ext cx="71821" cy="4369869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630981" y="1645920"/>
            <a:ext cx="71821" cy="4369869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953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Подготовка общественных наблюдателей</a:t>
            </a:r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91024387"/>
              </p:ext>
            </p:extLst>
          </p:nvPr>
        </p:nvGraphicFramePr>
        <p:xfrm>
          <a:off x="321733" y="1405715"/>
          <a:ext cx="9101667" cy="1696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7"/>
          <a:srcRect l="15922" t="15341" r="17122" b="5376"/>
          <a:stretch/>
        </p:blipFill>
        <p:spPr>
          <a:xfrm>
            <a:off x="9581991" y="1405715"/>
            <a:ext cx="2398342" cy="1696014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243101560"/>
              </p:ext>
            </p:extLst>
          </p:nvPr>
        </p:nvGraphicFramePr>
        <p:xfrm>
          <a:off x="321733" y="3200400"/>
          <a:ext cx="11658600" cy="35469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316227" y="63799"/>
            <a:ext cx="3875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ИСХ 05.3-09-3478 от 14 марта 2023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996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Выстраивание защищенных каналов связи</a:t>
            </a:r>
            <a:endParaRPr lang="ru-RU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321733" y="1352012"/>
            <a:ext cx="7011421" cy="5410509"/>
            <a:chOff x="5038679" y="1360804"/>
            <a:chExt cx="7011421" cy="5410509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9343801" y="1360804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Охотский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8663283" y="2030266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err="1" smtClean="0">
                  <a:solidFill>
                    <a:schemeClr val="tx1"/>
                  </a:solidFill>
                </a:rPr>
                <a:t>Аяно</a:t>
              </a:r>
              <a:r>
                <a:rPr lang="ru-RU" sz="1600" dirty="0" smtClean="0">
                  <a:solidFill>
                    <a:schemeClr val="tx1"/>
                  </a:solidFill>
                </a:rPr>
                <a:t>-Майский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7862764" y="2699728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err="1">
                  <a:solidFill>
                    <a:schemeClr val="tx1"/>
                  </a:solidFill>
                </a:rPr>
                <a:t>Тугуро-Чумиканский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8096645" y="3372353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Им. П. Осипенко</a:t>
              </a: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9866597" y="3372352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Николаевский</a:t>
              </a: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10325744" y="4063771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err="1">
                  <a:solidFill>
                    <a:schemeClr val="tx1"/>
                  </a:solidFill>
                </a:rPr>
                <a:t>Ульчский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6804312" y="4063771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Солнечный</a:t>
              </a: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5038680" y="4063771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err="1">
                  <a:solidFill>
                    <a:schemeClr val="tx1"/>
                  </a:solidFill>
                </a:rPr>
                <a:t>Верхнебуреинский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10338995" y="4763786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err="1">
                  <a:solidFill>
                    <a:schemeClr val="tx1"/>
                  </a:solidFill>
                </a:rPr>
                <a:t>Ванинский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8565028" y="4055755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Комсомольский</a:t>
              </a: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6804311" y="4763786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Амурский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5038679" y="4763786"/>
              <a:ext cx="1711105" cy="624689"/>
            </a:xfrm>
            <a:prstGeom prst="roundRect">
              <a:avLst/>
            </a:prstGeom>
            <a:solidFill>
              <a:srgbClr val="FF9999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Хабаровский</a:t>
              </a:r>
            </a:p>
            <a:p>
              <a:pPr algn="ctr"/>
              <a:r>
                <a:rPr lang="ru-RU" sz="1100" dirty="0">
                  <a:ln w="0"/>
                  <a:solidFill>
                    <a:schemeClr val="tx1"/>
                  </a:solidFill>
                </a:rPr>
                <a:t>4 ППЭ без ЗКС</a:t>
              </a: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8571653" y="4763786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г. Комсомольск-на-Амуре</a:t>
              </a: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5753814" y="5463801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г. Хабаровск</a:t>
              </a: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7550287" y="5456555"/>
              <a:ext cx="1711105" cy="624689"/>
            </a:xfrm>
            <a:prstGeom prst="roundRect">
              <a:avLst/>
            </a:prstGeom>
            <a:solidFill>
              <a:srgbClr val="FF9999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ln w="0"/>
                  <a:solidFill>
                    <a:schemeClr val="tx1"/>
                  </a:solidFill>
                </a:rPr>
                <a:t>Нанайский</a:t>
              </a:r>
            </a:p>
            <a:p>
              <a:pPr algn="ctr"/>
              <a:r>
                <a:rPr lang="ru-RU" sz="1100" dirty="0" smtClean="0">
                  <a:ln w="0"/>
                  <a:solidFill>
                    <a:schemeClr val="tx1"/>
                  </a:solidFill>
                </a:rPr>
                <a:t>1 </a:t>
              </a:r>
              <a:r>
                <a:rPr lang="ru-RU" sz="1100" dirty="0">
                  <a:ln w="0"/>
                  <a:solidFill>
                    <a:schemeClr val="tx1"/>
                  </a:solidFill>
                </a:rPr>
                <a:t>ППЭ без </a:t>
              </a:r>
              <a:r>
                <a:rPr lang="ru-RU" sz="1100" dirty="0" smtClean="0">
                  <a:ln w="0"/>
                  <a:solidFill>
                    <a:schemeClr val="tx1"/>
                  </a:solidFill>
                </a:rPr>
                <a:t>ЗКС</a:t>
              </a:r>
              <a:endParaRPr lang="ru-RU" sz="1100" dirty="0">
                <a:ln w="0"/>
                <a:solidFill>
                  <a:schemeClr val="tx1"/>
                </a:solidFill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9343801" y="5455205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Советско-Гаванский</a:t>
              </a: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5753814" y="6146624"/>
              <a:ext cx="1711105" cy="624689"/>
            </a:xfrm>
            <a:prstGeom prst="roundRect">
              <a:avLst/>
            </a:prstGeom>
            <a:solidFill>
              <a:srgbClr val="FF9999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err="1" smtClean="0">
                  <a:ln w="0"/>
                  <a:solidFill>
                    <a:schemeClr val="tx1"/>
                  </a:solidFill>
                </a:rPr>
                <a:t>Бикинский</a:t>
              </a:r>
              <a:endParaRPr lang="ru-RU" sz="1600" dirty="0" smtClean="0">
                <a:ln w="0"/>
                <a:solidFill>
                  <a:schemeClr val="tx1"/>
                </a:solidFill>
              </a:endParaRPr>
            </a:p>
            <a:p>
              <a:pPr algn="ctr"/>
              <a:r>
                <a:rPr lang="ru-RU" sz="1100" dirty="0">
                  <a:ln w="0"/>
                  <a:solidFill>
                    <a:schemeClr val="tx1"/>
                  </a:solidFill>
                </a:rPr>
                <a:t>1 ППЭ без </a:t>
              </a:r>
              <a:r>
                <a:rPr lang="ru-RU" sz="1100" dirty="0" smtClean="0">
                  <a:ln w="0"/>
                  <a:solidFill>
                    <a:schemeClr val="tx1"/>
                  </a:solidFill>
                </a:rPr>
                <a:t>ЗКС</a:t>
              </a:r>
              <a:endParaRPr lang="ru-RU" sz="1100" dirty="0">
                <a:ln w="0"/>
                <a:solidFill>
                  <a:schemeClr val="tx1"/>
                </a:solidFill>
              </a:endParaRP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7550287" y="6146624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Вяземский</a:t>
              </a: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9343801" y="6146624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Им. </a:t>
              </a:r>
              <a:r>
                <a:rPr lang="ru-RU" sz="1600" dirty="0" smtClean="0">
                  <a:solidFill>
                    <a:schemeClr val="tx1"/>
                  </a:solidFill>
                </a:rPr>
                <a:t>Лазо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8820307" y="63799"/>
            <a:ext cx="3371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 состоянию на 2 марта 2023 г.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611798633"/>
              </p:ext>
            </p:extLst>
          </p:nvPr>
        </p:nvGraphicFramePr>
        <p:xfrm>
          <a:off x="7369514" y="1352012"/>
          <a:ext cx="4512564" cy="2778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2115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Выстраивание защищенных каналов связи</a:t>
            </a:r>
            <a:endParaRPr lang="ru-RU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321733" y="1352012"/>
            <a:ext cx="7011421" cy="5410509"/>
            <a:chOff x="5038679" y="1360804"/>
            <a:chExt cx="7011421" cy="5410509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9343801" y="1360804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Охотский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8663283" y="2030266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err="1" smtClean="0">
                  <a:solidFill>
                    <a:schemeClr val="tx1"/>
                  </a:solidFill>
                </a:rPr>
                <a:t>Аяно</a:t>
              </a:r>
              <a:r>
                <a:rPr lang="ru-RU" sz="1600" dirty="0" smtClean="0">
                  <a:solidFill>
                    <a:schemeClr val="tx1"/>
                  </a:solidFill>
                </a:rPr>
                <a:t>-Майский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7862764" y="2699728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err="1">
                  <a:solidFill>
                    <a:schemeClr val="tx1"/>
                  </a:solidFill>
                </a:rPr>
                <a:t>Тугуро-Чумиканский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8096645" y="3372353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Им. П. Осипенко</a:t>
              </a: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9866597" y="3372352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Николаевский</a:t>
              </a: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10325744" y="4063771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err="1">
                  <a:solidFill>
                    <a:schemeClr val="tx1"/>
                  </a:solidFill>
                </a:rPr>
                <a:t>Ульчский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6804312" y="4063771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Солнечный</a:t>
              </a: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5038680" y="4063771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err="1">
                  <a:solidFill>
                    <a:schemeClr val="tx1"/>
                  </a:solidFill>
                </a:rPr>
                <a:t>Верхнебуреинский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10338995" y="4763786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err="1">
                  <a:solidFill>
                    <a:schemeClr val="tx1"/>
                  </a:solidFill>
                </a:rPr>
                <a:t>Ванинский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8565028" y="4055755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Комсомольский</a:t>
              </a: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6804311" y="4763786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Амурский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5038679" y="4763786"/>
              <a:ext cx="1711105" cy="624689"/>
            </a:xfrm>
            <a:prstGeom prst="roundRect">
              <a:avLst/>
            </a:prstGeom>
            <a:solidFill>
              <a:srgbClr val="FF9999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Хабаровский</a:t>
              </a:r>
            </a:p>
            <a:p>
              <a:pPr algn="ctr"/>
              <a:r>
                <a:rPr lang="ru-RU" sz="1100" dirty="0">
                  <a:ln w="0"/>
                  <a:solidFill>
                    <a:schemeClr val="tx1"/>
                  </a:solidFill>
                </a:rPr>
                <a:t>4 ППЭ без ЗКС</a:t>
              </a: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8571653" y="4763786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г. Комсомольск-на-Амуре</a:t>
              </a: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5753814" y="5463801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г. Хабаровск</a:t>
              </a: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7550287" y="5456555"/>
              <a:ext cx="1711105" cy="624689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ln w="0"/>
                  <a:solidFill>
                    <a:schemeClr val="tx1"/>
                  </a:solidFill>
                </a:rPr>
                <a:t>Нанайский</a:t>
              </a:r>
            </a:p>
            <a:p>
              <a:pPr algn="ctr"/>
              <a:r>
                <a:rPr lang="ru-RU" sz="1100" dirty="0" smtClean="0">
                  <a:ln w="0"/>
                  <a:solidFill>
                    <a:schemeClr val="tx1"/>
                  </a:solidFill>
                </a:rPr>
                <a:t>1 </a:t>
              </a:r>
              <a:r>
                <a:rPr lang="ru-RU" sz="1100" dirty="0">
                  <a:ln w="0"/>
                  <a:solidFill>
                    <a:schemeClr val="tx1"/>
                  </a:solidFill>
                </a:rPr>
                <a:t>ППЭ без </a:t>
              </a:r>
              <a:r>
                <a:rPr lang="ru-RU" sz="1100" dirty="0" smtClean="0">
                  <a:ln w="0"/>
                  <a:solidFill>
                    <a:schemeClr val="tx1"/>
                  </a:solidFill>
                </a:rPr>
                <a:t>ЗКС</a:t>
              </a:r>
              <a:endParaRPr lang="ru-RU" sz="1100" dirty="0">
                <a:ln w="0"/>
                <a:solidFill>
                  <a:schemeClr val="tx1"/>
                </a:solidFill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9343801" y="5455205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Советско-Гаванский</a:t>
              </a: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5753814" y="6146624"/>
              <a:ext cx="1711105" cy="624689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err="1" smtClean="0">
                  <a:ln w="0"/>
                  <a:solidFill>
                    <a:schemeClr val="tx1"/>
                  </a:solidFill>
                </a:rPr>
                <a:t>Бикинский</a:t>
              </a:r>
              <a:endParaRPr lang="ru-RU" sz="1600" dirty="0" smtClean="0">
                <a:ln w="0"/>
                <a:solidFill>
                  <a:schemeClr val="tx1"/>
                </a:solidFill>
              </a:endParaRPr>
            </a:p>
            <a:p>
              <a:pPr algn="ctr"/>
              <a:r>
                <a:rPr lang="ru-RU" sz="1100" dirty="0">
                  <a:ln w="0"/>
                  <a:solidFill>
                    <a:schemeClr val="tx1"/>
                  </a:solidFill>
                </a:rPr>
                <a:t>1 ППЭ без </a:t>
              </a:r>
              <a:r>
                <a:rPr lang="ru-RU" sz="1100" dirty="0" smtClean="0">
                  <a:ln w="0"/>
                  <a:solidFill>
                    <a:schemeClr val="tx1"/>
                  </a:solidFill>
                </a:rPr>
                <a:t>ЗКС</a:t>
              </a:r>
              <a:endParaRPr lang="ru-RU" sz="1100" dirty="0">
                <a:ln w="0"/>
                <a:solidFill>
                  <a:schemeClr val="tx1"/>
                </a:solidFill>
              </a:endParaRP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7550287" y="6146624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Вяземский</a:t>
              </a: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9343801" y="6146624"/>
              <a:ext cx="1711105" cy="624689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Им. </a:t>
              </a:r>
              <a:r>
                <a:rPr lang="ru-RU" sz="1600" dirty="0" smtClean="0">
                  <a:solidFill>
                    <a:schemeClr val="tx1"/>
                  </a:solidFill>
                </a:rPr>
                <a:t>Лазо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8820307" y="63799"/>
            <a:ext cx="3371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 состоянию на 16 марта 2023 г.</a:t>
            </a:r>
            <a:endParaRPr lang="ru-RU" dirty="0"/>
          </a:p>
        </p:txBody>
      </p:sp>
      <p:graphicFrame>
        <p:nvGraphicFramePr>
          <p:cNvPr id="27" name="Схема 26"/>
          <p:cNvGraphicFramePr/>
          <p:nvPr>
            <p:extLst>
              <p:ext uri="{D42A27DB-BD31-4B8C-83A1-F6EECF244321}">
                <p14:modId xmlns:p14="http://schemas.microsoft.com/office/powerpoint/2010/main" val="2432001364"/>
              </p:ext>
            </p:extLst>
          </p:nvPr>
        </p:nvGraphicFramePr>
        <p:xfrm>
          <a:off x="7369514" y="1352012"/>
          <a:ext cx="4512564" cy="2778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4820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6132" y="1070026"/>
            <a:ext cx="11809614" cy="3377433"/>
          </a:xfrm>
        </p:spPr>
        <p:txBody>
          <a:bodyPr anchor="ctr">
            <a:noAutofit/>
          </a:bodyPr>
          <a:lstStyle/>
          <a:p>
            <a:r>
              <a:rPr lang="ru-RU" sz="3000" dirty="0" smtClean="0"/>
              <a:t>О </a:t>
            </a:r>
            <a:r>
              <a:rPr lang="ru-RU" sz="3000" dirty="0"/>
              <a:t>проведении мониторинга безопасности с целью контроля за соблюдением государственными и муниципальными</a:t>
            </a:r>
            <a:br>
              <a:rPr lang="ru-RU" sz="3000" dirty="0"/>
            </a:br>
            <a:r>
              <a:rPr lang="ru-RU" sz="3000" dirty="0"/>
              <a:t>общеобразовательными организациями обязательных требований при размещении на своих официальных сайтах</a:t>
            </a:r>
            <a:br>
              <a:rPr lang="ru-RU" sz="3000" dirty="0"/>
            </a:br>
            <a:r>
              <a:rPr lang="ru-RU" sz="3000" dirty="0"/>
              <a:t>в информационно-телекоммуникационной сети "Интернет" информации об условиях питания обучающихся по </a:t>
            </a:r>
            <a:r>
              <a:rPr lang="ru-RU" sz="3000" dirty="0" smtClean="0"/>
              <a:t>образовательным программам </a:t>
            </a:r>
            <a:r>
              <a:rPr lang="ru-RU" sz="3000" dirty="0"/>
              <a:t>начального общего </a:t>
            </a:r>
            <a:r>
              <a:rPr lang="ru-RU" sz="3000" dirty="0" smtClean="0"/>
              <a:t>образования</a:t>
            </a:r>
            <a:endParaRPr lang="ru-RU" sz="3000" dirty="0">
              <a:solidFill>
                <a:schemeClr val="accent5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11083" y="4846469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-11083" y="4962848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-7572" y="5079227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/>
          <p:cNvSpPr txBox="1">
            <a:spLocks/>
          </p:cNvSpPr>
          <p:nvPr/>
        </p:nvSpPr>
        <p:spPr>
          <a:xfrm>
            <a:off x="1404851" y="3533059"/>
            <a:ext cx="9687098" cy="309233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>
              <a:solidFill>
                <a:schemeClr val="accent5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57741" y="5195606"/>
            <a:ext cx="60680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/>
              <a:t>Процко Андрей Анатольевич, </a:t>
            </a:r>
            <a:br>
              <a:rPr lang="ru-RU" sz="2400" dirty="0" smtClean="0"/>
            </a:br>
            <a:r>
              <a:rPr lang="ru-RU" sz="2400" dirty="0" err="1" smtClean="0"/>
              <a:t>и.о</a:t>
            </a:r>
            <a:r>
              <a:rPr lang="ru-RU" sz="2400" dirty="0" smtClean="0"/>
              <a:t>. заместителя министра - начальника управления государственной регламентации образовательной деятельности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1987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Мониторинг безопасности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321733" y="1500310"/>
          <a:ext cx="11658600" cy="2100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/>
          </p:nvPr>
        </p:nvGraphicFramePr>
        <p:xfrm>
          <a:off x="160256" y="3601039"/>
          <a:ext cx="11924907" cy="30165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967749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900" y="151615"/>
            <a:ext cx="10719547" cy="1096962"/>
          </a:xfrm>
        </p:spPr>
        <p:txBody>
          <a:bodyPr>
            <a:noAutofit/>
          </a:bodyPr>
          <a:lstStyle/>
          <a:p>
            <a:pPr algn="ctr"/>
            <a:r>
              <a:rPr lang="ru-RU" sz="4000" dirty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rPr>
              <a:t>Мониторинг 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rPr>
              <a:t>безопасности</a:t>
            </a:r>
            <a:b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rPr>
            </a:b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rPr>
              <a:t>(период </a:t>
            </a:r>
            <a:r>
              <a:rPr lang="ru-RU" sz="4000" dirty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rPr>
              <a:t>проведения с 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rPr>
              <a:t>8 </a:t>
            </a:r>
            <a:r>
              <a:rPr lang="ru-RU" sz="4000" dirty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rPr>
              <a:t>по 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rPr>
              <a:t>22 февраля 2023 </a:t>
            </a:r>
            <a:r>
              <a:rPr lang="ru-RU" sz="4000" dirty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rPr>
              <a:t>г.)</a:t>
            </a: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/>
          </p:nvPr>
        </p:nvGraphicFramePr>
        <p:xfrm>
          <a:off x="302993" y="1248577"/>
          <a:ext cx="7700364" cy="55198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6464672" y="4511737"/>
          <a:ext cx="5453530" cy="149352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7267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2676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03555">
                <a:tc>
                  <a:txBody>
                    <a:bodyPr/>
                    <a:lstStyle/>
                    <a:p>
                      <a:pPr algn="ctr" rtl="0">
                        <a:defRPr sz="1600" b="1" i="0" u="none" strike="noStrike" kern="1200" spc="0" baseline="0">
                          <a:solidFill>
                            <a:srgbClr val="525A6A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600" b="1" i="0" u="none" strike="noStrike" kern="1200" spc="0" baseline="0" dirty="0">
                          <a:solidFill>
                            <a:srgbClr val="525A6A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Количество общеобразовательных организаций</a:t>
                      </a:r>
                      <a:br>
                        <a:rPr lang="ru-RU" sz="1600" b="1" i="0" u="none" strike="noStrike" kern="1200" spc="0" baseline="0" dirty="0">
                          <a:solidFill>
                            <a:srgbClr val="525A6A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endParaRPr lang="ru-RU" sz="1400" b="1" i="0" u="none" strike="noStrike" kern="1200" spc="0" baseline="0" dirty="0">
                        <a:solidFill>
                          <a:srgbClr val="525A6A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>
                        <a:defRPr sz="1600" b="1" i="0" u="none" strike="noStrike" kern="1200" spc="0" baseline="0">
                          <a:solidFill>
                            <a:srgbClr val="525A6A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600" b="1" i="0" u="none" strike="noStrike" kern="1200" spc="0" baseline="0" dirty="0" smtClean="0">
                          <a:solidFill>
                            <a:srgbClr val="525A6A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Объявлено предостережений</a:t>
                      </a:r>
                      <a:endParaRPr lang="ru-RU" sz="1600" b="1" i="0" u="none" strike="noStrike" kern="1200" spc="0" baseline="0" dirty="0">
                        <a:solidFill>
                          <a:srgbClr val="525A6A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3555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u="none" strike="noStrike" kern="1200" spc="0" baseline="0" dirty="0" smtClean="0">
                          <a:solidFill>
                            <a:srgbClr val="525A6A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359</a:t>
                      </a:r>
                      <a:endParaRPr lang="ru-RU" sz="2400" b="1" i="0" u="none" strike="noStrike" kern="1200" spc="0" baseline="0" dirty="0">
                        <a:solidFill>
                          <a:srgbClr val="525A6A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b="1" i="0" u="none" strike="noStrike" kern="1200" spc="0" baseline="0" dirty="0" smtClean="0">
                          <a:solidFill>
                            <a:srgbClr val="525A6A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181</a:t>
                      </a:r>
                      <a:endParaRPr lang="ru-RU" sz="2400" b="1" i="0" u="none" strike="noStrike" kern="1200" spc="0" baseline="0" dirty="0">
                        <a:solidFill>
                          <a:srgbClr val="525A6A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6320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2">
      <a:majorFont>
        <a:latin typeface="Franklin Gothic Medium"/>
        <a:ea typeface=""/>
        <a:cs typeface=""/>
      </a:majorFont>
      <a:minorFont>
        <a:latin typeface="Franklin Gothic Medium C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1676</TotalTime>
  <Words>530</Words>
  <Application>Microsoft Office PowerPoint</Application>
  <PresentationFormat>Широкоэкранный</PresentationFormat>
  <Paragraphs>143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Franklin Gothic Medium</vt:lpstr>
      <vt:lpstr>Franklin Gothic Medium Cond</vt:lpstr>
      <vt:lpstr>Wingdings</vt:lpstr>
      <vt:lpstr>Тема Office</vt:lpstr>
      <vt:lpstr>О подготовке к проведению ГИА</vt:lpstr>
      <vt:lpstr>Всероссийские тренировочные экзамены</vt:lpstr>
      <vt:lpstr>Всероссийские тренировочные экзамены</vt:lpstr>
      <vt:lpstr>Подготовка общественных наблюдателей</vt:lpstr>
      <vt:lpstr>Выстраивание защищенных каналов связи</vt:lpstr>
      <vt:lpstr>Выстраивание защищенных каналов связи</vt:lpstr>
      <vt:lpstr>О проведении мониторинга безопасности с целью контроля за соблюдением государственными и муниципальными общеобразовательными организациями обязательных требований при размещении на своих официальных сайтах в информационно-телекоммуникационной сети "Интернет" информации об условиях питания обучающихся по образовательным программам начального общего образования</vt:lpstr>
      <vt:lpstr>Мониторинг безопасности</vt:lpstr>
      <vt:lpstr>Мониторинг безопасности (период проведения с 8 по 22 февраля 2023 г.)</vt:lpstr>
      <vt:lpstr>Мониторинг безопасности (период проведения с 1 по 16 сентября 2022 г.)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готовности к проведению итогового сочинения (изложения) 7 декабря 2022 г.</dc:title>
  <dc:creator>Татьяна Александровна Григорьева</dc:creator>
  <cp:lastModifiedBy>Юлия Александровна Ярошенко</cp:lastModifiedBy>
  <cp:revision>307</cp:revision>
  <dcterms:created xsi:type="dcterms:W3CDTF">2022-11-29T23:50:11Z</dcterms:created>
  <dcterms:modified xsi:type="dcterms:W3CDTF">2023-04-06T01:20:13Z</dcterms:modified>
</cp:coreProperties>
</file>